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5" r:id="rId3"/>
    <p:sldMasterId id="2147483717" r:id="rId4"/>
    <p:sldMasterId id="2147483728" r:id="rId5"/>
  </p:sldMasterIdLst>
  <p:notesMasterIdLst>
    <p:notesMasterId r:id="rId27"/>
  </p:notesMasterIdLst>
  <p:sldIdLst>
    <p:sldId id="2141413538" r:id="rId6"/>
    <p:sldId id="2141413535" r:id="rId7"/>
    <p:sldId id="1189" r:id="rId8"/>
    <p:sldId id="2141412946" r:id="rId9"/>
    <p:sldId id="2141413537" r:id="rId10"/>
    <p:sldId id="265" r:id="rId11"/>
    <p:sldId id="260" r:id="rId12"/>
    <p:sldId id="2141413316" r:id="rId13"/>
    <p:sldId id="2141413541" r:id="rId14"/>
    <p:sldId id="2141411606" r:id="rId15"/>
    <p:sldId id="2141413539" r:id="rId16"/>
    <p:sldId id="2141413540" r:id="rId17"/>
    <p:sldId id="2141413325" r:id="rId18"/>
    <p:sldId id="2141412947" r:id="rId19"/>
    <p:sldId id="2141413536" r:id="rId20"/>
    <p:sldId id="2141413531" r:id="rId21"/>
    <p:sldId id="2141413492" r:id="rId22"/>
    <p:sldId id="2141413524" r:id="rId23"/>
    <p:sldId id="2141413523" r:id="rId24"/>
    <p:sldId id="2141413520" r:id="rId25"/>
    <p:sldId id="1222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7A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5" autoAdjust="0"/>
    <p:restoredTop sz="89282" autoAdjust="0"/>
  </p:normalViewPr>
  <p:slideViewPr>
    <p:cSldViewPr snapToGrid="0">
      <p:cViewPr varScale="1">
        <p:scale>
          <a:sx n="98" d="100"/>
          <a:sy n="98" d="100"/>
        </p:scale>
        <p:origin x="606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8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accent1"/>
                </a:solidFill>
              </a:rPr>
              <a:t>Percent of Total Population Vaccinated with an Additional/Booster by Age Group and Vaccination</a:t>
            </a:r>
            <a:r>
              <a:rPr lang="en-US" sz="2400" b="1" baseline="0">
                <a:solidFill>
                  <a:schemeClr val="accent1"/>
                </a:solidFill>
              </a:rPr>
              <a:t> Date</a:t>
            </a:r>
            <a:endParaRPr lang="en-US" sz="2400" b="1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08542604072472E-2"/>
          <c:y val="0.12905498556963957"/>
          <c:w val="0.92814130694137542"/>
          <c:h val="0.7908564489604774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898128"/>
        <c:axId val="1549921984"/>
        <c:extLst>
          <c:ext xmlns:c15="http://schemas.microsoft.com/office/drawing/2012/chart" uri="{02D57815-91ED-43cb-92C2-25804820EDAC}">
            <c15:filteredBarSeries>
              <c15:ser>
                <c:idx val="9"/>
                <c:order val="10"/>
                <c:tx>
                  <c:strRef>
                    <c:extLst>
                      <c:ext uri="{02D57815-91ED-43cb-92C2-25804820EDAC}">
                        <c15:formulaRef>
                          <c15:sqref>Booster!$BD$1</c15:sqref>
                        </c15:formulaRef>
                      </c:ext>
                    </c:extLst>
                    <c:strCache>
                      <c:ptCount val="1"/>
                      <c:pt idx="0">
                        <c:v>Phase 1A: HCW &amp; LTC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4"/>
                  <c:invertIfNegative val="0"/>
                  <c:bubble3D val="0"/>
                  <c:spPr>
                    <a:solidFill>
                      <a:schemeClr val="accent5">
                        <a:lumMod val="75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1-7EA5-486A-BE0D-2B74E1A7F3A1}"/>
                    </c:ext>
                  </c:extLst>
                </c:dPt>
                <c:dLbls>
                  <c:dLbl>
                    <c:idx val="4"/>
                    <c:layout>
                      <c:manualLayout>
                        <c:x val="5.2968036529680365E-2"/>
                        <c:y val="-4.3725404459991251E-3"/>
                      </c:manualLayout>
                    </c:layout>
                    <c:tx>
                      <c:rich>
                        <a:bodyPr/>
                        <a:lstStyle/>
                        <a:p>
                          <a:fld id="{BA8569CA-021A-4679-A226-D9E5BF0A1452}" type="SERIESNAME">
                            <a:rPr lang="en-US"/>
                            <a:pPr/>
                            <a:t>[SERIES NAME]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1-7EA5-486A-BE0D-2B74E1A7F3A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Booster!$A$2:$A$155</c15:sqref>
                        </c15:formulaRef>
                      </c:ext>
                    </c:extLst>
                    <c:strCache>
                      <c:ptCount val="139"/>
                      <c:pt idx="0">
                        <c:v>December</c:v>
                      </c:pt>
                      <c:pt idx="18">
                        <c:v>January</c:v>
                      </c:pt>
                      <c:pt idx="49">
                        <c:v>February</c:v>
                      </c:pt>
                      <c:pt idx="77">
                        <c:v>March</c:v>
                      </c:pt>
                      <c:pt idx="108">
                        <c:v>April</c:v>
                      </c:pt>
                      <c:pt idx="138">
                        <c:v>May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Booster!$BD$3:$BD$155</c15:sqref>
                        </c15:formulaRef>
                      </c:ext>
                    </c:extLst>
                    <c:numCache>
                      <c:formatCode>General</c:formatCode>
                      <c:ptCount val="153"/>
                      <c:pt idx="4" formatCode="0%">
                        <c:v>0.5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32-7EA5-486A-BE0D-2B74E1A7F3A1}"/>
                  </c:ext>
                </c:extLst>
              </c15:ser>
            </c15:filteredBarSeries>
            <c15:filteredBarSeries>
              <c15:ser>
                <c:idx val="10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Booster!$BE$1</c15:sqref>
                        </c15:formulaRef>
                      </c:ext>
                    </c:extLst>
                    <c:strCache>
                      <c:ptCount val="1"/>
                      <c:pt idx="0">
                        <c:v>Phase 1B: 65+ &amp; 16+ w/ HR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15"/>
                  <c:invertIfNegative val="0"/>
                  <c:bubble3D val="0"/>
                  <c:spPr>
                    <a:solidFill>
                      <a:schemeClr val="accent5">
                        <a:lumMod val="50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4-7EA5-486A-BE0D-2B74E1A7F3A1}"/>
                    </c:ext>
                  </c:extLst>
                </c:dPt>
                <c:dLbls>
                  <c:dLbl>
                    <c:idx val="15"/>
                    <c:layout>
                      <c:manualLayout>
                        <c:x val="4.6599328145206342E-2"/>
                        <c:y val="1.157334641835788E-3"/>
                      </c:manualLayout>
                    </c:layout>
                    <c:tx>
                      <c:rich>
                        <a:bodyPr/>
                        <a:lstStyle/>
                        <a:p>
                          <a:fld id="{789A7253-DC25-4D7D-9B19-4C8B486F11A4}" type="SERIESNAME">
                            <a:rPr lang="en-US"/>
                            <a:pPr/>
                            <a:t>[SERIES NAME]</a:t>
                          </a:fld>
                          <a:r>
                            <a:rPr lang="en-US" baseline="0"/>
                            <a:t> </a:t>
                          </a:r>
                        </a:p>
                      </c:rich>
                    </c:tx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4-7EA5-486A-BE0D-2B74E1A7F3A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Booster!$A$2:$A$155</c15:sqref>
                        </c15:formulaRef>
                      </c:ext>
                    </c:extLst>
                    <c:strCache>
                      <c:ptCount val="139"/>
                      <c:pt idx="0">
                        <c:v>December</c:v>
                      </c:pt>
                      <c:pt idx="18">
                        <c:v>January</c:v>
                      </c:pt>
                      <c:pt idx="49">
                        <c:v>February</c:v>
                      </c:pt>
                      <c:pt idx="77">
                        <c:v>March</c:v>
                      </c:pt>
                      <c:pt idx="108">
                        <c:v>April</c:v>
                      </c:pt>
                      <c:pt idx="138">
                        <c:v>May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Booster!$BE$2:$BE$155</c15:sqref>
                        </c15:formulaRef>
                      </c:ext>
                    </c:extLst>
                    <c:numCache>
                      <c:formatCode>General</c:formatCode>
                      <c:ptCount val="154"/>
                      <c:pt idx="15" formatCode="0%">
                        <c:v>0.4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7EA5-486A-BE0D-2B74E1A7F3A1}"/>
                  </c:ext>
                </c:extLst>
              </c15:ser>
            </c15:filteredBarSeries>
            <c15:filteredBarSeries>
              <c15:ser>
                <c:idx val="11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Booster!$BF$1</c15:sqref>
                        </c15:formulaRef>
                      </c:ext>
                    </c:extLst>
                    <c:strCache>
                      <c:ptCount val="1"/>
                      <c:pt idx="0">
                        <c:v>Schools &amp; Childcare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79"/>
                  <c:invertIfNegative val="0"/>
                  <c:bubble3D val="0"/>
                  <c:spPr>
                    <a:solidFill>
                      <a:schemeClr val="accent5">
                        <a:lumMod val="50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7-7EA5-486A-BE0D-2B74E1A7F3A1}"/>
                    </c:ext>
                  </c:extLst>
                </c:dPt>
                <c:dLbls>
                  <c:dLbl>
                    <c:idx val="79"/>
                    <c:layout>
                      <c:manualLayout>
                        <c:x val="-3.6529680365296802E-2"/>
                        <c:y val="1.4575134819997085E-3"/>
                      </c:manualLayout>
                    </c:layout>
                    <c:tx>
                      <c:rich>
                        <a:bodyPr/>
                        <a:lstStyle/>
                        <a:p>
                          <a:fld id="{734D30FA-22CD-4DE4-8123-CF8E4989BA6C}" type="SERIESNAME">
                            <a:rPr lang="en-US"/>
                            <a:pPr/>
                            <a:t>[SERIES NAME]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7-7EA5-486A-BE0D-2B74E1A7F3A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Booster!$A$2:$A$155</c15:sqref>
                        </c15:formulaRef>
                      </c:ext>
                    </c:extLst>
                    <c:strCache>
                      <c:ptCount val="139"/>
                      <c:pt idx="0">
                        <c:v>December</c:v>
                      </c:pt>
                      <c:pt idx="18">
                        <c:v>January</c:v>
                      </c:pt>
                      <c:pt idx="49">
                        <c:v>February</c:v>
                      </c:pt>
                      <c:pt idx="77">
                        <c:v>March</c:v>
                      </c:pt>
                      <c:pt idx="108">
                        <c:v>April</c:v>
                      </c:pt>
                      <c:pt idx="138">
                        <c:v>May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Booster!$BF$2:$BF$155</c15:sqref>
                        </c15:formulaRef>
                      </c:ext>
                    </c:extLst>
                    <c:numCache>
                      <c:formatCode>General</c:formatCode>
                      <c:ptCount val="154"/>
                      <c:pt idx="79" formatCode="0%">
                        <c:v>0.65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8-7EA5-486A-BE0D-2B74E1A7F3A1}"/>
                  </c:ext>
                </c:extLst>
              </c15:ser>
            </c15:filteredBarSeries>
            <c15:filteredBarSeries>
              <c15:ser>
                <c:idx val="12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Booster!$BG$1</c15:sqref>
                        </c15:formulaRef>
                      </c:ext>
                    </c:extLst>
                    <c:strCache>
                      <c:ptCount val="1"/>
                      <c:pt idx="0">
                        <c:v>Phase 1C: 50+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91"/>
                    <c:tx>
                      <c:rich>
                        <a:bodyPr/>
                        <a:lstStyle/>
                        <a:p>
                          <a:fld id="{707A836D-5FD5-49DA-B425-03A90D57EE73}" type="SERIESNAME">
                            <a:rPr lang="en-US"/>
                            <a:pPr/>
                            <a:t>[SERIES NAME]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9-7EA5-486A-BE0D-2B74E1A7F3A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Booster!$A$2:$A$155</c15:sqref>
                        </c15:formulaRef>
                      </c:ext>
                    </c:extLst>
                    <c:strCache>
                      <c:ptCount val="139"/>
                      <c:pt idx="0">
                        <c:v>December</c:v>
                      </c:pt>
                      <c:pt idx="18">
                        <c:v>January</c:v>
                      </c:pt>
                      <c:pt idx="49">
                        <c:v>February</c:v>
                      </c:pt>
                      <c:pt idx="77">
                        <c:v>March</c:v>
                      </c:pt>
                      <c:pt idx="108">
                        <c:v>April</c:v>
                      </c:pt>
                      <c:pt idx="138">
                        <c:v>May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Booster!$BG$2:$BG$155</c15:sqref>
                        </c15:formulaRef>
                      </c:ext>
                    </c:extLst>
                    <c:numCache>
                      <c:formatCode>General</c:formatCode>
                      <c:ptCount val="154"/>
                      <c:pt idx="91" formatCode="0%">
                        <c:v>0.7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A-7EA5-486A-BE0D-2B74E1A7F3A1}"/>
                  </c:ext>
                </c:extLst>
              </c15:ser>
            </c15:filteredBarSeries>
            <c15:filteredBarSeries>
              <c15:ser>
                <c:idx val="13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Booster!$BH$1</c15:sqref>
                        </c15:formulaRef>
                      </c:ext>
                    </c:extLst>
                    <c:strCache>
                      <c:ptCount val="1"/>
                      <c:pt idx="0">
                        <c:v>Phase 2a:16+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105"/>
                    <c:layout>
                      <c:manualLayout>
                        <c:x val="1.643837954755497E-2"/>
                        <c:y val="-8.3544641665554836E-3"/>
                      </c:manualLayout>
                    </c:layout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B-7EA5-486A-BE0D-2B74E1A7F3A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noFill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Booster!$A$2:$A$155</c15:sqref>
                        </c15:formulaRef>
                      </c:ext>
                    </c:extLst>
                    <c:strCache>
                      <c:ptCount val="139"/>
                      <c:pt idx="0">
                        <c:v>December</c:v>
                      </c:pt>
                      <c:pt idx="18">
                        <c:v>January</c:v>
                      </c:pt>
                      <c:pt idx="49">
                        <c:v>February</c:v>
                      </c:pt>
                      <c:pt idx="77">
                        <c:v>March</c:v>
                      </c:pt>
                      <c:pt idx="108">
                        <c:v>April</c:v>
                      </c:pt>
                      <c:pt idx="138">
                        <c:v>May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Booster!$BH$2:$BH$155</c15:sqref>
                        </c15:formulaRef>
                      </c:ext>
                    </c:extLst>
                    <c:numCache>
                      <c:formatCode>General</c:formatCode>
                      <c:ptCount val="154"/>
                      <c:pt idx="105" formatCode="0%">
                        <c:v>0.73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C-7EA5-486A-BE0D-2B74E1A7F3A1}"/>
                  </c:ext>
                </c:extLst>
              </c15:ser>
            </c15:filteredBarSeries>
            <c15:filteredBarSeries>
              <c15:ser>
                <c:idx val="14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Booster!$BI$1</c15:sqref>
                        </c15:formulaRef>
                      </c:ext>
                    </c:extLst>
                    <c:strCache>
                      <c:ptCount val="1"/>
                      <c:pt idx="0">
                        <c:v>Phase 2b: 12+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149"/>
                  <c:invertIfNegative val="0"/>
                  <c:bubble3D val="0"/>
                  <c:spPr>
                    <a:solidFill>
                      <a:srgbClr val="FF000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E-7EA5-486A-BE0D-2B74E1A7F3A1}"/>
                    </c:ext>
                  </c:extLst>
                </c:dPt>
                <c:dLbls>
                  <c:dLbl>
                    <c:idx val="149"/>
                    <c:layout>
                      <c:manualLayout>
                        <c:x val="8.8295946592924744E-3"/>
                        <c:y val="9.1279638773966818E-4"/>
                      </c:manualLayout>
                    </c:layout>
                    <c:tx>
                      <c:rich>
                        <a:bodyPr/>
                        <a:lstStyle/>
                        <a:p>
                          <a:fld id="{68C66831-E3D8-47A0-9B25-4CB22DB6F930}" type="SERIESNAME">
                            <a:rPr lang="en-US"/>
                            <a:pPr/>
                            <a:t>[SERIES NAME]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E-7EA5-486A-BE0D-2B74E1A7F3A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Booster!$A$2:$A$155</c15:sqref>
                        </c15:formulaRef>
                      </c:ext>
                    </c:extLst>
                    <c:strCache>
                      <c:ptCount val="139"/>
                      <c:pt idx="0">
                        <c:v>December</c:v>
                      </c:pt>
                      <c:pt idx="18">
                        <c:v>January</c:v>
                      </c:pt>
                      <c:pt idx="49">
                        <c:v>February</c:v>
                      </c:pt>
                      <c:pt idx="77">
                        <c:v>March</c:v>
                      </c:pt>
                      <c:pt idx="108">
                        <c:v>April</c:v>
                      </c:pt>
                      <c:pt idx="138">
                        <c:v>May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Booster!$BI$2:$BI$155</c15:sqref>
                        </c15:formulaRef>
                      </c:ext>
                    </c:extLst>
                    <c:numCache>
                      <c:formatCode>General</c:formatCode>
                      <c:ptCount val="154"/>
                      <c:pt idx="149" formatCode="0%">
                        <c:v>0.85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F-7EA5-486A-BE0D-2B74E1A7F3A1}"/>
                  </c:ext>
                </c:extLst>
              </c15:ser>
            </c15:filteredBarSeries>
            <c15:filteredBarSeries>
              <c15:ser>
                <c:idx val="15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Booster!$BJ$1</c15:sqref>
                        </c15:formulaRef>
                      </c:ext>
                    </c:extLst>
                    <c:strCache>
                      <c:ptCount val="1"/>
                      <c:pt idx="0">
                        <c:v>Phase 2c: 5+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316"/>
                  <c:invertIfNegative val="0"/>
                  <c:bubble3D val="0"/>
                  <c:spPr>
                    <a:solidFill>
                      <a:srgbClr val="FF000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1-7EA5-486A-BE0D-2B74E1A7F3A1}"/>
                    </c:ext>
                  </c:extLst>
                </c:dPt>
                <c:dPt>
                  <c:idx val="327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3-7EA5-486A-BE0D-2B74E1A7F3A1}"/>
                    </c:ext>
                  </c:extLst>
                </c:dPt>
                <c:dLbls>
                  <c:dLbl>
                    <c:idx val="316"/>
                    <c:tx>
                      <c:rich>
                        <a:bodyPr/>
                        <a:lstStyle/>
                        <a:p>
                          <a:fld id="{50744287-8622-4F4F-B4DE-6C3DA3F4D1CB}" type="SERIESNAME">
                            <a:rPr lang="en-US" sz="1400"/>
                            <a:pPr/>
                            <a:t>[SERIES NAME]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41-7EA5-486A-BE0D-2B74E1A7F3A1}"/>
                      </c:ext>
                    </c:extLst>
                  </c:dLbl>
                  <c:spPr>
                    <a:noFill/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Booster!$A$2:$A$337</c15:sqref>
                        </c15:formulaRef>
                      </c:ext>
                    </c:extLst>
                    <c:strCache>
                      <c:ptCount val="323"/>
                      <c:pt idx="0">
                        <c:v>December</c:v>
                      </c:pt>
                      <c:pt idx="18">
                        <c:v>January</c:v>
                      </c:pt>
                      <c:pt idx="49">
                        <c:v>February</c:v>
                      </c:pt>
                      <c:pt idx="77">
                        <c:v>March</c:v>
                      </c:pt>
                      <c:pt idx="108">
                        <c:v>April</c:v>
                      </c:pt>
                      <c:pt idx="138">
                        <c:v>May</c:v>
                      </c:pt>
                      <c:pt idx="169">
                        <c:v>June</c:v>
                      </c:pt>
                      <c:pt idx="200">
                        <c:v>July</c:v>
                      </c:pt>
                      <c:pt idx="230">
                        <c:v>August</c:v>
                      </c:pt>
                      <c:pt idx="261">
                        <c:v>September</c:v>
                      </c:pt>
                      <c:pt idx="291">
                        <c:v>October</c:v>
                      </c:pt>
                      <c:pt idx="322">
                        <c:v>November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Booster!$BJ$2:$BJ$337</c15:sqref>
                        </c15:formulaRef>
                      </c:ext>
                    </c:extLst>
                    <c:numCache>
                      <c:formatCode>General</c:formatCode>
                      <c:ptCount val="336"/>
                      <c:pt idx="327" formatCode="0%">
                        <c:v>0.85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4-7EA5-486A-BE0D-2B74E1A7F3A1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7"/>
          <c:order val="2"/>
          <c:tx>
            <c:strRef>
              <c:f>Booster!$AN$1</c:f>
              <c:strCache>
                <c:ptCount val="1"/>
                <c:pt idx="0">
                  <c:v>% 12-15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Booster!BoosterMonth</c:f>
              <c:numCache>
                <c:formatCode>m/d/yyyy</c:formatCode>
                <c:ptCount val="473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  <c:pt idx="190">
                  <c:v>44599</c:v>
                </c:pt>
                <c:pt idx="191">
                  <c:v>44600</c:v>
                </c:pt>
                <c:pt idx="192">
                  <c:v>44601</c:v>
                </c:pt>
                <c:pt idx="193">
                  <c:v>44602</c:v>
                </c:pt>
                <c:pt idx="194">
                  <c:v>44603</c:v>
                </c:pt>
                <c:pt idx="195">
                  <c:v>44604</c:v>
                </c:pt>
                <c:pt idx="196">
                  <c:v>44605</c:v>
                </c:pt>
                <c:pt idx="197">
                  <c:v>44606</c:v>
                </c:pt>
                <c:pt idx="198">
                  <c:v>44607</c:v>
                </c:pt>
                <c:pt idx="199">
                  <c:v>44608</c:v>
                </c:pt>
                <c:pt idx="200">
                  <c:v>44609</c:v>
                </c:pt>
                <c:pt idx="201">
                  <c:v>44610</c:v>
                </c:pt>
                <c:pt idx="202">
                  <c:v>44611</c:v>
                </c:pt>
                <c:pt idx="203">
                  <c:v>44612</c:v>
                </c:pt>
                <c:pt idx="204">
                  <c:v>44613</c:v>
                </c:pt>
                <c:pt idx="205">
                  <c:v>44614</c:v>
                </c:pt>
                <c:pt idx="206">
                  <c:v>44615</c:v>
                </c:pt>
                <c:pt idx="207">
                  <c:v>44616</c:v>
                </c:pt>
                <c:pt idx="208">
                  <c:v>44617</c:v>
                </c:pt>
                <c:pt idx="209">
                  <c:v>44618</c:v>
                </c:pt>
                <c:pt idx="210">
                  <c:v>44619</c:v>
                </c:pt>
                <c:pt idx="211">
                  <c:v>44620</c:v>
                </c:pt>
                <c:pt idx="212">
                  <c:v>44621</c:v>
                </c:pt>
                <c:pt idx="213">
                  <c:v>44622</c:v>
                </c:pt>
                <c:pt idx="214">
                  <c:v>44623</c:v>
                </c:pt>
                <c:pt idx="215">
                  <c:v>44624</c:v>
                </c:pt>
                <c:pt idx="216">
                  <c:v>44625</c:v>
                </c:pt>
                <c:pt idx="217">
                  <c:v>44626</c:v>
                </c:pt>
                <c:pt idx="218">
                  <c:v>44627</c:v>
                </c:pt>
                <c:pt idx="219">
                  <c:v>44628</c:v>
                </c:pt>
                <c:pt idx="220">
                  <c:v>44629</c:v>
                </c:pt>
                <c:pt idx="221">
                  <c:v>44630</c:v>
                </c:pt>
                <c:pt idx="222">
                  <c:v>44631</c:v>
                </c:pt>
                <c:pt idx="223">
                  <c:v>44632</c:v>
                </c:pt>
                <c:pt idx="224">
                  <c:v>44633</c:v>
                </c:pt>
                <c:pt idx="225">
                  <c:v>44634</c:v>
                </c:pt>
                <c:pt idx="226">
                  <c:v>44635</c:v>
                </c:pt>
                <c:pt idx="227">
                  <c:v>44636</c:v>
                </c:pt>
                <c:pt idx="228">
                  <c:v>44637</c:v>
                </c:pt>
                <c:pt idx="229">
                  <c:v>44638</c:v>
                </c:pt>
                <c:pt idx="230">
                  <c:v>44639</c:v>
                </c:pt>
                <c:pt idx="231">
                  <c:v>44640</c:v>
                </c:pt>
                <c:pt idx="232">
                  <c:v>44641</c:v>
                </c:pt>
                <c:pt idx="233">
                  <c:v>44642</c:v>
                </c:pt>
                <c:pt idx="234">
                  <c:v>44643</c:v>
                </c:pt>
                <c:pt idx="235">
                  <c:v>44644</c:v>
                </c:pt>
                <c:pt idx="236">
                  <c:v>44645</c:v>
                </c:pt>
                <c:pt idx="237">
                  <c:v>44646</c:v>
                </c:pt>
                <c:pt idx="238">
                  <c:v>44647</c:v>
                </c:pt>
                <c:pt idx="239">
                  <c:v>44648</c:v>
                </c:pt>
                <c:pt idx="240">
                  <c:v>44649</c:v>
                </c:pt>
                <c:pt idx="241">
                  <c:v>44650</c:v>
                </c:pt>
                <c:pt idx="242">
                  <c:v>44651</c:v>
                </c:pt>
              </c:numCache>
            </c:numRef>
          </c:cat>
          <c:val>
            <c:numRef>
              <c:f>Booster!Booster1215</c:f>
              <c:numCache>
                <c:formatCode>0.00%</c:formatCode>
                <c:ptCount val="47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9.7120026999367499E-6</c:v>
                </c:pt>
                <c:pt idx="13">
                  <c:v>2.4280006749841877E-5</c:v>
                </c:pt>
                <c:pt idx="14">
                  <c:v>3.7634010462254909E-5</c:v>
                </c:pt>
                <c:pt idx="15">
                  <c:v>5.5237015355890272E-5</c:v>
                </c:pt>
                <c:pt idx="16">
                  <c:v>8.3766023286954475E-5</c:v>
                </c:pt>
                <c:pt idx="17">
                  <c:v>1.2018603341171729E-4</c:v>
                </c:pt>
                <c:pt idx="18">
                  <c:v>1.5053604184901963E-4</c:v>
                </c:pt>
                <c:pt idx="19">
                  <c:v>1.9302605366124291E-4</c:v>
                </c:pt>
                <c:pt idx="20">
                  <c:v>2.2883906361725968E-4</c:v>
                </c:pt>
                <c:pt idx="21">
                  <c:v>2.4280006749841877E-4</c:v>
                </c:pt>
                <c:pt idx="22">
                  <c:v>2.5676107137957786E-4</c:v>
                </c:pt>
                <c:pt idx="23">
                  <c:v>2.743640762732132E-4</c:v>
                </c:pt>
                <c:pt idx="24">
                  <c:v>3.0046508352929321E-4</c:v>
                </c:pt>
                <c:pt idx="25">
                  <c:v>3.3081509196659556E-4</c:v>
                </c:pt>
                <c:pt idx="26">
                  <c:v>3.6844910242885047E-4</c:v>
                </c:pt>
                <c:pt idx="27">
                  <c:v>4.1700911592853422E-4</c:v>
                </c:pt>
                <c:pt idx="28">
                  <c:v>4.2490011812223283E-4</c:v>
                </c:pt>
                <c:pt idx="29">
                  <c:v>4.382541218346459E-4</c:v>
                </c:pt>
                <c:pt idx="30">
                  <c:v>4.6253412858448774E-4</c:v>
                </c:pt>
                <c:pt idx="31">
                  <c:v>4.8499313482809148E-4</c:v>
                </c:pt>
                <c:pt idx="32">
                  <c:v>5.0441714022796493E-4</c:v>
                </c:pt>
                <c:pt idx="33">
                  <c:v>5.3294614815902917E-4</c:v>
                </c:pt>
                <c:pt idx="34">
                  <c:v>5.5540515440263296E-4</c:v>
                </c:pt>
                <c:pt idx="35">
                  <c:v>5.6633115744006174E-4</c:v>
                </c:pt>
                <c:pt idx="36">
                  <c:v>5.7058015862128408E-4</c:v>
                </c:pt>
                <c:pt idx="37">
                  <c:v>5.8818316351491942E-4</c:v>
                </c:pt>
                <c:pt idx="38">
                  <c:v>6.0396516790231665E-4</c:v>
                </c:pt>
                <c:pt idx="39">
                  <c:v>6.2460317363968222E-4</c:v>
                </c:pt>
                <c:pt idx="40">
                  <c:v>6.4645517971454001E-4</c:v>
                </c:pt>
                <c:pt idx="41">
                  <c:v>6.695211861268898E-4</c:v>
                </c:pt>
                <c:pt idx="42">
                  <c:v>6.7862618865808047E-4</c:v>
                </c:pt>
                <c:pt idx="43">
                  <c:v>6.8651719085177903E-4</c:v>
                </c:pt>
                <c:pt idx="44">
                  <c:v>6.9987119456419204E-4</c:v>
                </c:pt>
                <c:pt idx="45">
                  <c:v>7.1140419777036693E-4</c:v>
                </c:pt>
                <c:pt idx="46">
                  <c:v>7.2233020080779582E-4</c:v>
                </c:pt>
                <c:pt idx="47">
                  <c:v>7.3386320401397072E-4</c:v>
                </c:pt>
                <c:pt idx="48">
                  <c:v>7.5085920873886006E-4</c:v>
                </c:pt>
                <c:pt idx="49">
                  <c:v>7.5753621059506651E-4</c:v>
                </c:pt>
                <c:pt idx="50">
                  <c:v>7.6664121312625729E-4</c:v>
                </c:pt>
                <c:pt idx="51">
                  <c:v>7.7696021599494007E-4</c:v>
                </c:pt>
                <c:pt idx="52">
                  <c:v>7.8727921886362286E-4</c:v>
                </c:pt>
                <c:pt idx="53">
                  <c:v>7.9274222038233731E-4</c:v>
                </c:pt>
                <c:pt idx="54">
                  <c:v>8.0609622409475031E-4</c:v>
                </c:pt>
                <c:pt idx="55">
                  <c:v>8.1762922730092521E-4</c:v>
                </c:pt>
                <c:pt idx="56">
                  <c:v>8.1945022780716332E-4</c:v>
                </c:pt>
                <c:pt idx="57">
                  <c:v>8.291622305071001E-4</c:v>
                </c:pt>
                <c:pt idx="58">
                  <c:v>8.3523223219456055E-4</c:v>
                </c:pt>
                <c:pt idx="59">
                  <c:v>8.4494423489449733E-4</c:v>
                </c:pt>
                <c:pt idx="60">
                  <c:v>8.5647723810067223E-4</c:v>
                </c:pt>
                <c:pt idx="61">
                  <c:v>8.7286624265681546E-4</c:v>
                </c:pt>
                <c:pt idx="62">
                  <c:v>8.8257824535675224E-4</c:v>
                </c:pt>
                <c:pt idx="63">
                  <c:v>8.8622024636922847E-4</c:v>
                </c:pt>
                <c:pt idx="64">
                  <c:v>9.0867925261283226E-4</c:v>
                </c:pt>
                <c:pt idx="65">
                  <c:v>9.1899825548151504E-4</c:v>
                </c:pt>
                <c:pt idx="66">
                  <c:v>9.268892576752136E-4</c:v>
                </c:pt>
                <c:pt idx="67">
                  <c:v>9.3538726003765827E-4</c:v>
                </c:pt>
                <c:pt idx="68">
                  <c:v>9.4692026324383317E-4</c:v>
                </c:pt>
                <c:pt idx="69">
                  <c:v>9.5602526577502384E-4</c:v>
                </c:pt>
                <c:pt idx="70">
                  <c:v>9.5966726678750017E-4</c:v>
                </c:pt>
                <c:pt idx="71">
                  <c:v>9.6877226931869084E-4</c:v>
                </c:pt>
                <c:pt idx="72">
                  <c:v>9.760562713436434E-4</c:v>
                </c:pt>
                <c:pt idx="73">
                  <c:v>9.8091227269361185E-4</c:v>
                </c:pt>
                <c:pt idx="74">
                  <c:v>9.8516127387483408E-4</c:v>
                </c:pt>
                <c:pt idx="75">
                  <c:v>9.9912227775599319E-4</c:v>
                </c:pt>
                <c:pt idx="76">
                  <c:v>1.0064062797809459E-3</c:v>
                </c:pt>
                <c:pt idx="77">
                  <c:v>1.0106552809621681E-3</c:v>
                </c:pt>
                <c:pt idx="78">
                  <c:v>1.0155112823121365E-3</c:v>
                </c:pt>
                <c:pt idx="79">
                  <c:v>1.021581283999597E-3</c:v>
                </c:pt>
                <c:pt idx="80">
                  <c:v>1.0282582858558034E-3</c:v>
                </c:pt>
                <c:pt idx="81">
                  <c:v>1.0312932866995337E-3</c:v>
                </c:pt>
                <c:pt idx="82">
                  <c:v>1.0416122895682165E-3</c:v>
                </c:pt>
                <c:pt idx="83">
                  <c:v>1.048289291424423E-3</c:v>
                </c:pt>
                <c:pt idx="84">
                  <c:v>1.0525382926056454E-3</c:v>
                </c:pt>
                <c:pt idx="85">
                  <c:v>1.0646782959805663E-3</c:v>
                </c:pt>
                <c:pt idx="86">
                  <c:v>1.0683202969930426E-3</c:v>
                </c:pt>
                <c:pt idx="87">
                  <c:v>1.0725692981742648E-3</c:v>
                </c:pt>
                <c:pt idx="88">
                  <c:v>1.0792463000304715E-3</c:v>
                </c:pt>
                <c:pt idx="89">
                  <c:v>1.0834953012116937E-3</c:v>
                </c:pt>
                <c:pt idx="90">
                  <c:v>1.0901723030679003E-3</c:v>
                </c:pt>
                <c:pt idx="91">
                  <c:v>1.0944213042491226E-3</c:v>
                </c:pt>
                <c:pt idx="92">
                  <c:v>1.099277305599091E-3</c:v>
                </c:pt>
                <c:pt idx="93">
                  <c:v>1.1017053062740752E-3</c:v>
                </c:pt>
                <c:pt idx="94">
                  <c:v>1.1089893082990277E-3</c:v>
                </c:pt>
                <c:pt idx="95">
                  <c:v>1.1174873106614724E-3</c:v>
                </c:pt>
                <c:pt idx="96">
                  <c:v>1.1356973157238537E-3</c:v>
                </c:pt>
                <c:pt idx="97">
                  <c:v>1.1490513194362668E-3</c:v>
                </c:pt>
                <c:pt idx="98">
                  <c:v>1.1551213211237273E-3</c:v>
                </c:pt>
                <c:pt idx="99">
                  <c:v>1.1660473241611562E-3</c:v>
                </c:pt>
                <c:pt idx="100">
                  <c:v>1.1751523266923468E-3</c:v>
                </c:pt>
                <c:pt idx="101">
                  <c:v>1.1842573292235375E-3</c:v>
                </c:pt>
                <c:pt idx="102">
                  <c:v>1.1976113329359506E-3</c:v>
                </c:pt>
                <c:pt idx="103">
                  <c:v>1.2140003374920938E-3</c:v>
                </c:pt>
                <c:pt idx="104">
                  <c:v>1.2352453433982055E-3</c:v>
                </c:pt>
                <c:pt idx="105">
                  <c:v>1.24070834491692E-3</c:v>
                </c:pt>
                <c:pt idx="106">
                  <c:v>1.2546693487980789E-3</c:v>
                </c:pt>
                <c:pt idx="107">
                  <c:v>1.2619533508230316E-3</c:v>
                </c:pt>
                <c:pt idx="108">
                  <c:v>1.2734863540292064E-3</c:v>
                </c:pt>
                <c:pt idx="109">
                  <c:v>1.2886613582478576E-3</c:v>
                </c:pt>
                <c:pt idx="110">
                  <c:v>1.3074783634789851E-3</c:v>
                </c:pt>
                <c:pt idx="111">
                  <c:v>1.3226533676976363E-3</c:v>
                </c:pt>
                <c:pt idx="112">
                  <c:v>1.3317583702288269E-3</c:v>
                </c:pt>
                <c:pt idx="113">
                  <c:v>1.3554313768099227E-3</c:v>
                </c:pt>
                <c:pt idx="114">
                  <c:v>1.3718203813660661E-3</c:v>
                </c:pt>
                <c:pt idx="115">
                  <c:v>1.3876023857534632E-3</c:v>
                </c:pt>
                <c:pt idx="116">
                  <c:v>1.3888163860909554E-3</c:v>
                </c:pt>
                <c:pt idx="117">
                  <c:v>1.4015633896346223E-3</c:v>
                </c:pt>
                <c:pt idx="118">
                  <c:v>1.411275392334559E-3</c:v>
                </c:pt>
                <c:pt idx="119">
                  <c:v>1.4173453940220196E-3</c:v>
                </c:pt>
                <c:pt idx="120">
                  <c:v>1.4325203982406708E-3</c:v>
                </c:pt>
                <c:pt idx="121">
                  <c:v>1.4531584039780363E-3</c:v>
                </c:pt>
                <c:pt idx="122">
                  <c:v>1.4780454108966243E-3</c:v>
                </c:pt>
                <c:pt idx="123">
                  <c:v>1.5041464181527043E-3</c:v>
                </c:pt>
                <c:pt idx="124">
                  <c:v>1.5387454277712288E-3</c:v>
                </c:pt>
                <c:pt idx="125">
                  <c:v>1.5745584377272457E-3</c:v>
                </c:pt>
                <c:pt idx="126">
                  <c:v>1.5873054412709126E-3</c:v>
                </c:pt>
                <c:pt idx="127">
                  <c:v>1.604301445995802E-3</c:v>
                </c:pt>
                <c:pt idx="128">
                  <c:v>1.6225114510581833E-3</c:v>
                </c:pt>
                <c:pt idx="129">
                  <c:v>1.6504334588205015E-3</c:v>
                </c:pt>
                <c:pt idx="130">
                  <c:v>1.6753204657390895E-3</c:v>
                </c:pt>
                <c:pt idx="131">
                  <c:v>1.7062774743451378E-3</c:v>
                </c:pt>
                <c:pt idx="132">
                  <c:v>1.7433044846386467E-3</c:v>
                </c:pt>
                <c:pt idx="133">
                  <c:v>1.760300489363536E-3</c:v>
                </c:pt>
                <c:pt idx="134">
                  <c:v>1.7955064991508067E-3</c:v>
                </c:pt>
                <c:pt idx="135">
                  <c:v>1.8264635077568552E-3</c:v>
                </c:pt>
                <c:pt idx="136">
                  <c:v>1.8640975182191101E-3</c:v>
                </c:pt>
                <c:pt idx="137">
                  <c:v>1.9005175283438728E-3</c:v>
                </c:pt>
                <c:pt idx="138">
                  <c:v>1.9484705416748106E-3</c:v>
                </c:pt>
                <c:pt idx="139">
                  <c:v>1.9830695512933353E-3</c:v>
                </c:pt>
                <c:pt idx="140">
                  <c:v>2.0031005568619548E-3</c:v>
                </c:pt>
                <c:pt idx="141">
                  <c:v>2.0814035786301949E-3</c:v>
                </c:pt>
                <c:pt idx="142">
                  <c:v>2.1651696019171491E-3</c:v>
                </c:pt>
                <c:pt idx="143">
                  <c:v>2.2428656235166434E-3</c:v>
                </c:pt>
                <c:pt idx="144">
                  <c:v>2.3072076414037243E-3</c:v>
                </c:pt>
                <c:pt idx="145">
                  <c:v>2.3205616451161372E-3</c:v>
                </c:pt>
                <c:pt idx="146">
                  <c:v>2.3217756454536292E-3</c:v>
                </c:pt>
                <c:pt idx="147">
                  <c:v>2.3333086486598043E-3</c:v>
                </c:pt>
                <c:pt idx="148">
                  <c:v>2.4067556690780759E-3</c:v>
                </c:pt>
                <c:pt idx="149">
                  <c:v>2.4808096896650937E-3</c:v>
                </c:pt>
                <c:pt idx="150">
                  <c:v>2.5591127114333338E-3</c:v>
                </c:pt>
                <c:pt idx="151">
                  <c:v>2.6440927350577805E-3</c:v>
                </c:pt>
                <c:pt idx="152">
                  <c:v>2.676263744001321E-3</c:v>
                </c:pt>
                <c:pt idx="153">
                  <c:v>2.6871897470387499E-3</c:v>
                </c:pt>
                <c:pt idx="154">
                  <c:v>2.7126837541260836E-3</c:v>
                </c:pt>
                <c:pt idx="155">
                  <c:v>3.0246818408615518E-3</c:v>
                </c:pt>
                <c:pt idx="156">
                  <c:v>3.3998079451466089E-3</c:v>
                </c:pt>
                <c:pt idx="157">
                  <c:v>3.7379070391381571E-3</c:v>
                </c:pt>
                <c:pt idx="158">
                  <c:v>5.5321995379514714E-3</c:v>
                </c:pt>
                <c:pt idx="159">
                  <c:v>8.8221404525550464E-3</c:v>
                </c:pt>
                <c:pt idx="160">
                  <c:v>1.1704177253761277E-2</c:v>
                </c:pt>
                <c:pt idx="161">
                  <c:v>1.30596086305712E-2</c:v>
                </c:pt>
                <c:pt idx="162">
                  <c:v>1.5357104269274988E-2</c:v>
                </c:pt>
                <c:pt idx="163">
                  <c:v>1.7681914915572347E-2</c:v>
                </c:pt>
                <c:pt idx="164">
                  <c:v>1.9890181529470464E-2</c:v>
                </c:pt>
                <c:pt idx="165">
                  <c:v>2.2110588146743503E-2</c:v>
                </c:pt>
                <c:pt idx="166">
                  <c:v>2.6154423270929671E-2</c:v>
                </c:pt>
                <c:pt idx="167">
                  <c:v>2.9780035278849808E-2</c:v>
                </c:pt>
                <c:pt idx="168">
                  <c:v>3.1503308757919832E-2</c:v>
                </c:pt>
                <c:pt idx="169">
                  <c:v>3.4663351636411752E-2</c:v>
                </c:pt>
                <c:pt idx="170">
                  <c:v>3.6230019071945299E-2</c:v>
                </c:pt>
                <c:pt idx="171">
                  <c:v>3.7513217428674445E-2</c:v>
                </c:pt>
                <c:pt idx="172">
                  <c:v>3.8820088791984682E-2</c:v>
                </c:pt>
                <c:pt idx="173">
                  <c:v>4.1186175449756772E-2</c:v>
                </c:pt>
                <c:pt idx="174">
                  <c:v>4.3554083108035102E-2</c:v>
                </c:pt>
                <c:pt idx="175">
                  <c:v>4.4514964375160095E-2</c:v>
                </c:pt>
                <c:pt idx="176">
                  <c:v>4.5503160649878659E-2</c:v>
                </c:pt>
                <c:pt idx="177">
                  <c:v>4.6436119909241333E-2</c:v>
                </c:pt>
                <c:pt idx="178">
                  <c:v>4.7414604181259964E-2</c:v>
                </c:pt>
                <c:pt idx="179">
                  <c:v>4.8427080462728367E-2</c:v>
                </c:pt>
                <c:pt idx="180">
                  <c:v>5.0243831967785285E-2</c:v>
                </c:pt>
                <c:pt idx="181">
                  <c:v>5.1998062455461361E-2</c:v>
                </c:pt>
                <c:pt idx="182">
                  <c:v>5.2632377631800981E-2</c:v>
                </c:pt>
                <c:pt idx="183">
                  <c:v>5.3298863817084138E-2</c:v>
                </c:pt>
                <c:pt idx="184">
                  <c:v>5.391071998718016E-2</c:v>
                </c:pt>
                <c:pt idx="185">
                  <c:v>5.4597844178200683E-2</c:v>
                </c:pt>
                <c:pt idx="186">
                  <c:v>5.4928659270167275E-2</c:v>
                </c:pt>
                <c:pt idx="187">
                  <c:v>5.5823984519067699E-2</c:v>
                </c:pt>
                <c:pt idx="188">
                  <c:v>5.6875308811335852E-2</c:v>
                </c:pt>
                <c:pt idx="189">
                  <c:v>5.7301422929795572E-2</c:v>
                </c:pt>
                <c:pt idx="190">
                  <c:v>5.7802805069179806E-2</c:v>
                </c:pt>
                <c:pt idx="191">
                  <c:v>5.8233775188989499E-2</c:v>
                </c:pt>
                <c:pt idx="192">
                  <c:v>5.8692667316561517E-2</c:v>
                </c:pt>
                <c:pt idx="193">
                  <c:v>5.9237753468095462E-2</c:v>
                </c:pt>
                <c:pt idx="194">
                  <c:v>6.0298789763063555E-2</c:v>
                </c:pt>
                <c:pt idx="195">
                  <c:v>6.1149196999476768E-2</c:v>
                </c:pt>
                <c:pt idx="196">
                  <c:v>6.1432059078112423E-2</c:v>
                </c:pt>
                <c:pt idx="197">
                  <c:v>6.1777442174128921E-2</c:v>
                </c:pt>
                <c:pt idx="198">
                  <c:v>6.2096117262720602E-2</c:v>
                </c:pt>
                <c:pt idx="199">
                  <c:v>6.2420862352999734E-2</c:v>
                </c:pt>
                <c:pt idx="200">
                  <c:v>6.2921637492215229E-2</c:v>
                </c:pt>
                <c:pt idx="201">
                  <c:v>6.4005739793595667E-2</c:v>
                </c:pt>
                <c:pt idx="202">
                  <c:v>6.4780272008915618E-2</c:v>
                </c:pt>
                <c:pt idx="203">
                  <c:v>6.5151149112019455E-2</c:v>
                </c:pt>
                <c:pt idx="204">
                  <c:v>6.5830989301015025E-2</c:v>
                </c:pt>
                <c:pt idx="205">
                  <c:v>6.6124777382688113E-2</c:v>
                </c:pt>
                <c:pt idx="206">
                  <c:v>6.638214545423643E-2</c:v>
                </c:pt>
                <c:pt idx="207">
                  <c:v>6.6630408523253568E-2</c:v>
                </c:pt>
                <c:pt idx="208">
                  <c:v>6.7212521685081031E-2</c:v>
                </c:pt>
                <c:pt idx="209">
                  <c:v>6.780616785011466E-2</c:v>
                </c:pt>
                <c:pt idx="210">
                  <c:v>6.8050788918119318E-2</c:v>
                </c:pt>
                <c:pt idx="211">
                  <c:v>6.832575999456128E-2</c:v>
                </c:pt>
                <c:pt idx="212">
                  <c:v>6.8566739061553458E-2</c:v>
                </c:pt>
                <c:pt idx="213">
                  <c:v>6.881257412989561E-2</c:v>
                </c:pt>
                <c:pt idx="214">
                  <c:v>6.906326519958772E-2</c:v>
                </c:pt>
                <c:pt idx="215">
                  <c:v>6.949241431889118E-2</c:v>
                </c:pt>
                <c:pt idx="216">
                  <c:v>6.9951913446631944E-2</c:v>
                </c:pt>
                <c:pt idx="217">
                  <c:v>7.016861250687427E-2</c:v>
                </c:pt>
                <c:pt idx="218">
                  <c:v>7.0420517576903888E-2</c:v>
                </c:pt>
                <c:pt idx="219">
                  <c:v>7.0675457647777232E-2</c:v>
                </c:pt>
                <c:pt idx="220">
                  <c:v>7.0947393723375454E-2</c:v>
                </c:pt>
                <c:pt idx="221">
                  <c:v>7.122418580032365E-2</c:v>
                </c:pt>
                <c:pt idx="222">
                  <c:v>7.1643015916758424E-2</c:v>
                </c:pt>
                <c:pt idx="223">
                  <c:v>7.1969582007543803E-2</c:v>
                </c:pt>
                <c:pt idx="224">
                  <c:v>7.2155931059348838E-2</c:v>
                </c:pt>
                <c:pt idx="225">
                  <c:v>7.2660955199745539E-2</c:v>
                </c:pt>
                <c:pt idx="226">
                  <c:v>7.3142306333561155E-2</c:v>
                </c:pt>
                <c:pt idx="227">
                  <c:v>7.3622443467039278E-2</c:v>
                </c:pt>
                <c:pt idx="228">
                  <c:v>7.417542062076693E-2</c:v>
                </c:pt>
                <c:pt idx="229">
                  <c:v>7.4761175783606873E-2</c:v>
                </c:pt>
                <c:pt idx="230">
                  <c:v>7.5073173870342333E-2</c:v>
                </c:pt>
                <c:pt idx="231">
                  <c:v>7.5238277916241256E-2</c:v>
                </c:pt>
                <c:pt idx="232">
                  <c:v>7.5434945970914977E-2</c:v>
                </c:pt>
                <c:pt idx="233">
                  <c:v>7.5598836016476406E-2</c:v>
                </c:pt>
                <c:pt idx="234">
                  <c:v>7.5773652065075275E-2</c:v>
                </c:pt>
                <c:pt idx="235">
                  <c:v>7.596060811704905E-2</c:v>
                </c:pt>
                <c:pt idx="236">
                  <c:v>7.6295672210196869E-2</c:v>
                </c:pt>
                <c:pt idx="237">
                  <c:v>7.6607063296763603E-2</c:v>
                </c:pt>
                <c:pt idx="238">
                  <c:v>7.6717537327475382E-2</c:v>
                </c:pt>
                <c:pt idx="239">
                  <c:v>7.690206537877417E-2</c:v>
                </c:pt>
                <c:pt idx="240">
                  <c:v>7.7034998415729555E-2</c:v>
                </c:pt>
                <c:pt idx="241">
                  <c:v>7.7188569458422313E-2</c:v>
                </c:pt>
                <c:pt idx="242">
                  <c:v>7.7242592473440702E-2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A5-486A-BE0D-2B74E1A7F3A1}"/>
            </c:ext>
          </c:extLst>
        </c:ser>
        <c:ser>
          <c:idx val="1"/>
          <c:order val="3"/>
          <c:tx>
            <c:strRef>
              <c:f>Booster!$AP$1</c:f>
              <c:strCache>
                <c:ptCount val="1"/>
                <c:pt idx="0">
                  <c:v>% 16-17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Booster!BoosterMonth</c:f>
              <c:numCache>
                <c:formatCode>m/d/yyyy</c:formatCode>
                <c:ptCount val="473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  <c:pt idx="190">
                  <c:v>44599</c:v>
                </c:pt>
                <c:pt idx="191">
                  <c:v>44600</c:v>
                </c:pt>
                <c:pt idx="192">
                  <c:v>44601</c:v>
                </c:pt>
                <c:pt idx="193">
                  <c:v>44602</c:v>
                </c:pt>
                <c:pt idx="194">
                  <c:v>44603</c:v>
                </c:pt>
                <c:pt idx="195">
                  <c:v>44604</c:v>
                </c:pt>
                <c:pt idx="196">
                  <c:v>44605</c:v>
                </c:pt>
                <c:pt idx="197">
                  <c:v>44606</c:v>
                </c:pt>
                <c:pt idx="198">
                  <c:v>44607</c:v>
                </c:pt>
                <c:pt idx="199">
                  <c:v>44608</c:v>
                </c:pt>
                <c:pt idx="200">
                  <c:v>44609</c:v>
                </c:pt>
                <c:pt idx="201">
                  <c:v>44610</c:v>
                </c:pt>
                <c:pt idx="202">
                  <c:v>44611</c:v>
                </c:pt>
                <c:pt idx="203">
                  <c:v>44612</c:v>
                </c:pt>
                <c:pt idx="204">
                  <c:v>44613</c:v>
                </c:pt>
                <c:pt idx="205">
                  <c:v>44614</c:v>
                </c:pt>
                <c:pt idx="206">
                  <c:v>44615</c:v>
                </c:pt>
                <c:pt idx="207">
                  <c:v>44616</c:v>
                </c:pt>
                <c:pt idx="208">
                  <c:v>44617</c:v>
                </c:pt>
                <c:pt idx="209">
                  <c:v>44618</c:v>
                </c:pt>
                <c:pt idx="210">
                  <c:v>44619</c:v>
                </c:pt>
                <c:pt idx="211">
                  <c:v>44620</c:v>
                </c:pt>
                <c:pt idx="212">
                  <c:v>44621</c:v>
                </c:pt>
                <c:pt idx="213">
                  <c:v>44622</c:v>
                </c:pt>
                <c:pt idx="214">
                  <c:v>44623</c:v>
                </c:pt>
                <c:pt idx="215">
                  <c:v>44624</c:v>
                </c:pt>
                <c:pt idx="216">
                  <c:v>44625</c:v>
                </c:pt>
                <c:pt idx="217">
                  <c:v>44626</c:v>
                </c:pt>
                <c:pt idx="218">
                  <c:v>44627</c:v>
                </c:pt>
                <c:pt idx="219">
                  <c:v>44628</c:v>
                </c:pt>
                <c:pt idx="220">
                  <c:v>44629</c:v>
                </c:pt>
                <c:pt idx="221">
                  <c:v>44630</c:v>
                </c:pt>
                <c:pt idx="222">
                  <c:v>44631</c:v>
                </c:pt>
                <c:pt idx="223">
                  <c:v>44632</c:v>
                </c:pt>
                <c:pt idx="224">
                  <c:v>44633</c:v>
                </c:pt>
                <c:pt idx="225">
                  <c:v>44634</c:v>
                </c:pt>
                <c:pt idx="226">
                  <c:v>44635</c:v>
                </c:pt>
                <c:pt idx="227">
                  <c:v>44636</c:v>
                </c:pt>
                <c:pt idx="228">
                  <c:v>44637</c:v>
                </c:pt>
                <c:pt idx="229">
                  <c:v>44638</c:v>
                </c:pt>
                <c:pt idx="230">
                  <c:v>44639</c:v>
                </c:pt>
                <c:pt idx="231">
                  <c:v>44640</c:v>
                </c:pt>
                <c:pt idx="232">
                  <c:v>44641</c:v>
                </c:pt>
                <c:pt idx="233">
                  <c:v>44642</c:v>
                </c:pt>
                <c:pt idx="234">
                  <c:v>44643</c:v>
                </c:pt>
                <c:pt idx="235">
                  <c:v>44644</c:v>
                </c:pt>
                <c:pt idx="236">
                  <c:v>44645</c:v>
                </c:pt>
                <c:pt idx="237">
                  <c:v>44646</c:v>
                </c:pt>
                <c:pt idx="238">
                  <c:v>44647</c:v>
                </c:pt>
                <c:pt idx="239">
                  <c:v>44648</c:v>
                </c:pt>
                <c:pt idx="240">
                  <c:v>44649</c:v>
                </c:pt>
                <c:pt idx="241">
                  <c:v>44650</c:v>
                </c:pt>
                <c:pt idx="242">
                  <c:v>44651</c:v>
                </c:pt>
              </c:numCache>
            </c:numRef>
          </c:cat>
          <c:val>
            <c:numRef>
              <c:f>Booster!Booster1617</c:f>
              <c:numCache>
                <c:formatCode>0.00%</c:formatCode>
                <c:ptCount val="47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1.9391424384958556E-5</c:v>
                </c:pt>
                <c:pt idx="13">
                  <c:v>3.5146956697737387E-5</c:v>
                </c:pt>
                <c:pt idx="14">
                  <c:v>5.2114453034576124E-5</c:v>
                </c:pt>
                <c:pt idx="15">
                  <c:v>1.0665283411727206E-4</c:v>
                </c:pt>
                <c:pt idx="16">
                  <c:v>1.5149550300748871E-4</c:v>
                </c:pt>
                <c:pt idx="17">
                  <c:v>2.326970926195027E-4</c:v>
                </c:pt>
                <c:pt idx="18">
                  <c:v>2.9450725784655807E-4</c:v>
                </c:pt>
                <c:pt idx="19">
                  <c:v>3.8298063160293152E-4</c:v>
                </c:pt>
                <c:pt idx="20">
                  <c:v>4.6903007731118507E-4</c:v>
                </c:pt>
                <c:pt idx="21">
                  <c:v>5.0902489010516217E-4</c:v>
                </c:pt>
                <c:pt idx="22">
                  <c:v>5.6113934313973819E-4</c:v>
                </c:pt>
                <c:pt idx="23">
                  <c:v>5.999221919096554E-4</c:v>
                </c:pt>
                <c:pt idx="24">
                  <c:v>6.556725370164112E-4</c:v>
                </c:pt>
                <c:pt idx="25">
                  <c:v>7.2960234248406572E-4</c:v>
                </c:pt>
                <c:pt idx="26">
                  <c:v>8.2049964428855895E-4</c:v>
                </c:pt>
                <c:pt idx="27">
                  <c:v>9.4290801071860982E-4</c:v>
                </c:pt>
                <c:pt idx="28">
                  <c:v>9.7805496741634724E-4</c:v>
                </c:pt>
                <c:pt idx="29">
                  <c:v>1.0241096003306238E-3</c:v>
                </c:pt>
                <c:pt idx="30">
                  <c:v>1.0641044131246009E-3</c:v>
                </c:pt>
                <c:pt idx="31">
                  <c:v>1.1210667222554165E-3</c:v>
                </c:pt>
                <c:pt idx="32">
                  <c:v>1.1695452832178131E-3</c:v>
                </c:pt>
                <c:pt idx="33">
                  <c:v>1.2325674124689283E-3</c:v>
                </c:pt>
                <c:pt idx="34">
                  <c:v>1.3198288222012419E-3</c:v>
                </c:pt>
                <c:pt idx="35">
                  <c:v>1.3610355990192786E-3</c:v>
                </c:pt>
                <c:pt idx="36">
                  <c:v>1.3780030953561174E-3</c:v>
                </c:pt>
                <c:pt idx="37">
                  <c:v>1.4046663038854354E-3</c:v>
                </c:pt>
                <c:pt idx="38">
                  <c:v>1.4458730807034724E-3</c:v>
                </c:pt>
                <c:pt idx="39">
                  <c:v>1.4822320014252696E-3</c:v>
                </c:pt>
                <c:pt idx="40">
                  <c:v>1.5391943105560854E-3</c:v>
                </c:pt>
                <c:pt idx="41">
                  <c:v>1.5888848355425417E-3</c:v>
                </c:pt>
                <c:pt idx="42">
                  <c:v>1.6070642959034405E-3</c:v>
                </c:pt>
                <c:pt idx="43">
                  <c:v>1.6252437562643391E-3</c:v>
                </c:pt>
                <c:pt idx="44">
                  <c:v>1.6458471446733575E-3</c:v>
                </c:pt>
                <c:pt idx="45">
                  <c:v>1.665238569058316E-3</c:v>
                </c:pt>
                <c:pt idx="46">
                  <c:v>1.6870539214913945E-3</c:v>
                </c:pt>
                <c:pt idx="47">
                  <c:v>1.7379564105019106E-3</c:v>
                </c:pt>
                <c:pt idx="48">
                  <c:v>1.7694674751274682E-3</c:v>
                </c:pt>
                <c:pt idx="49">
                  <c:v>1.7864349714643072E-3</c:v>
                </c:pt>
                <c:pt idx="50">
                  <c:v>1.8034024678011459E-3</c:v>
                </c:pt>
                <c:pt idx="51">
                  <c:v>1.8106742519455052E-3</c:v>
                </c:pt>
                <c:pt idx="52">
                  <c:v>1.8276417482823439E-3</c:v>
                </c:pt>
                <c:pt idx="53">
                  <c:v>1.8506690647394823E-3</c:v>
                </c:pt>
                <c:pt idx="54">
                  <c:v>1.8749083452206804E-3</c:v>
                </c:pt>
                <c:pt idx="55">
                  <c:v>1.8979356616778188E-3</c:v>
                </c:pt>
                <c:pt idx="56">
                  <c:v>1.906419409846238E-3</c:v>
                </c:pt>
                <c:pt idx="57">
                  <c:v>1.9270227982552566E-3</c:v>
                </c:pt>
                <c:pt idx="58">
                  <c:v>1.9379304744717959E-3</c:v>
                </c:pt>
                <c:pt idx="59">
                  <c:v>1.9658056470251736E-3</c:v>
                </c:pt>
                <c:pt idx="60">
                  <c:v>1.9839851073860724E-3</c:v>
                </c:pt>
                <c:pt idx="61">
                  <c:v>2.0215559921319295E-3</c:v>
                </c:pt>
                <c:pt idx="62">
                  <c:v>2.0591268768777866E-3</c:v>
                </c:pt>
                <c:pt idx="63">
                  <c:v>2.0639747329740262E-3</c:v>
                </c:pt>
                <c:pt idx="64">
                  <c:v>2.0894259774792844E-3</c:v>
                </c:pt>
                <c:pt idx="65">
                  <c:v>2.1185131140567222E-3</c:v>
                </c:pt>
                <c:pt idx="66">
                  <c:v>2.1427523945379205E-3</c:v>
                </c:pt>
                <c:pt idx="67">
                  <c:v>2.1572959628266396E-3</c:v>
                </c:pt>
                <c:pt idx="68">
                  <c:v>2.1972907756206165E-3</c:v>
                </c:pt>
                <c:pt idx="69">
                  <c:v>2.219106128053695E-3</c:v>
                </c:pt>
                <c:pt idx="70">
                  <c:v>2.2288018402461742E-3</c:v>
                </c:pt>
                <c:pt idx="71">
                  <c:v>2.2566770127995521E-3</c:v>
                </c:pt>
                <c:pt idx="72">
                  <c:v>2.268796653040151E-3</c:v>
                </c:pt>
                <c:pt idx="73">
                  <c:v>2.3015196816897686E-3</c:v>
                </c:pt>
                <c:pt idx="74">
                  <c:v>2.3269709261950267E-3</c:v>
                </c:pt>
                <c:pt idx="75">
                  <c:v>2.3718135950852436E-3</c:v>
                </c:pt>
                <c:pt idx="76">
                  <c:v>2.3924169834942618E-3</c:v>
                </c:pt>
                <c:pt idx="77">
                  <c:v>2.4130203719032804E-3</c:v>
                </c:pt>
                <c:pt idx="78">
                  <c:v>2.4360476883604188E-3</c:v>
                </c:pt>
                <c:pt idx="79">
                  <c:v>2.4590750048175572E-3</c:v>
                </c:pt>
                <c:pt idx="80">
                  <c:v>2.4857382133468748E-3</c:v>
                </c:pt>
                <c:pt idx="81">
                  <c:v>2.5087655298040132E-3</c:v>
                </c:pt>
                <c:pt idx="82">
                  <c:v>2.5463364145498703E-3</c:v>
                </c:pt>
                <c:pt idx="83">
                  <c:v>2.5778474791754284E-3</c:v>
                </c:pt>
                <c:pt idx="84">
                  <c:v>2.5911790834400872E-3</c:v>
                </c:pt>
                <c:pt idx="85">
                  <c:v>2.6166303279453454E-3</c:v>
                </c:pt>
                <c:pt idx="86">
                  <c:v>2.6360217523303036E-3</c:v>
                </c:pt>
                <c:pt idx="87">
                  <c:v>2.6663208529318014E-3</c:v>
                </c:pt>
                <c:pt idx="88">
                  <c:v>2.6820763852445804E-3</c:v>
                </c:pt>
                <c:pt idx="89">
                  <c:v>2.7184353059663776E-3</c:v>
                </c:pt>
                <c:pt idx="90">
                  <c:v>2.752370298640055E-3</c:v>
                </c:pt>
                <c:pt idx="91">
                  <c:v>2.769337794976894E-3</c:v>
                </c:pt>
                <c:pt idx="92">
                  <c:v>2.7984249315543318E-3</c:v>
                </c:pt>
                <c:pt idx="93">
                  <c:v>2.8214522480114702E-3</c:v>
                </c:pt>
                <c:pt idx="94">
                  <c:v>2.8614470608054471E-3</c:v>
                </c:pt>
                <c:pt idx="95">
                  <c:v>2.9050777656716036E-3</c:v>
                </c:pt>
                <c:pt idx="96">
                  <c:v>3.0056707796685764E-3</c:v>
                </c:pt>
                <c:pt idx="97">
                  <c:v>3.0747527290399912E-3</c:v>
                </c:pt>
                <c:pt idx="98">
                  <c:v>3.1026279015933691E-3</c:v>
                </c:pt>
                <c:pt idx="99">
                  <c:v>3.1474705704835856E-3</c:v>
                </c:pt>
                <c:pt idx="100">
                  <c:v>3.1911012753497426E-3</c:v>
                </c:pt>
                <c:pt idx="101">
                  <c:v>3.2468516204564985E-3</c:v>
                </c:pt>
                <c:pt idx="102">
                  <c:v>3.3013900015391945E-3</c:v>
                </c:pt>
                <c:pt idx="103">
                  <c:v>3.3753198070068488E-3</c:v>
                </c:pt>
                <c:pt idx="104">
                  <c:v>3.4613692527151025E-3</c:v>
                </c:pt>
                <c:pt idx="105">
                  <c:v>3.4868204972203607E-3</c:v>
                </c:pt>
                <c:pt idx="106">
                  <c:v>3.5449947703752364E-3</c:v>
                </c:pt>
                <c:pt idx="107">
                  <c:v>3.5922613673135726E-3</c:v>
                </c:pt>
                <c:pt idx="108">
                  <c:v>3.6346801081556697E-3</c:v>
                </c:pt>
                <c:pt idx="109">
                  <c:v>3.7098218776473839E-3</c:v>
                </c:pt>
                <c:pt idx="110">
                  <c:v>3.7922354312834579E-3</c:v>
                </c:pt>
                <c:pt idx="111">
                  <c:v>3.8661652367511122E-3</c:v>
                </c:pt>
                <c:pt idx="112">
                  <c:v>3.9146437977135087E-3</c:v>
                </c:pt>
                <c:pt idx="113">
                  <c:v>4.0503837684082184E-3</c:v>
                </c:pt>
                <c:pt idx="114">
                  <c:v>4.1752160628863895E-3</c:v>
                </c:pt>
                <c:pt idx="115">
                  <c:v>4.2673253287149422E-3</c:v>
                </c:pt>
                <c:pt idx="116">
                  <c:v>4.2673253287149422E-3</c:v>
                </c:pt>
                <c:pt idx="117">
                  <c:v>4.3436790622307167E-3</c:v>
                </c:pt>
                <c:pt idx="118">
                  <c:v>4.3860978030728134E-3</c:v>
                </c:pt>
                <c:pt idx="119">
                  <c:v>4.4054892274577725E-3</c:v>
                </c:pt>
                <c:pt idx="120">
                  <c:v>4.4551797524442285E-3</c:v>
                </c:pt>
                <c:pt idx="121">
                  <c:v>4.5388052701043624E-3</c:v>
                </c:pt>
                <c:pt idx="122">
                  <c:v>4.6236427517885557E-3</c:v>
                </c:pt>
                <c:pt idx="123">
                  <c:v>4.7218118377374083E-3</c:v>
                </c:pt>
                <c:pt idx="124">
                  <c:v>4.8405843120952795E-3</c:v>
                </c:pt>
                <c:pt idx="125">
                  <c:v>4.9872319590065287E-3</c:v>
                </c:pt>
                <c:pt idx="126">
                  <c:v>5.0332865919208054E-3</c:v>
                </c:pt>
                <c:pt idx="127">
                  <c:v>5.0963087211719207E-3</c:v>
                </c:pt>
                <c:pt idx="128">
                  <c:v>5.1859940589523545E-3</c:v>
                </c:pt>
                <c:pt idx="129">
                  <c:v>5.2635597564921885E-3</c:v>
                </c:pt>
                <c:pt idx="130">
                  <c:v>5.4259629357162158E-3</c:v>
                </c:pt>
                <c:pt idx="131">
                  <c:v>6.3167564934002501E-3</c:v>
                </c:pt>
                <c:pt idx="132">
                  <c:v>7.4535787479684456E-3</c:v>
                </c:pt>
                <c:pt idx="133">
                  <c:v>8.0510770118299817E-3</c:v>
                </c:pt>
                <c:pt idx="134">
                  <c:v>8.9576261018267933E-3</c:v>
                </c:pt>
                <c:pt idx="135">
                  <c:v>9.9926433783739561E-3</c:v>
                </c:pt>
                <c:pt idx="136">
                  <c:v>1.1175520265856428E-2</c:v>
                </c:pt>
                <c:pt idx="137">
                  <c:v>1.2702594936171915E-2</c:v>
                </c:pt>
                <c:pt idx="138">
                  <c:v>1.5288926163515763E-2</c:v>
                </c:pt>
                <c:pt idx="139">
                  <c:v>1.7304422335527394E-2</c:v>
                </c:pt>
                <c:pt idx="140">
                  <c:v>1.8688485251003809E-2</c:v>
                </c:pt>
                <c:pt idx="141">
                  <c:v>2.2758260443796988E-2</c:v>
                </c:pt>
                <c:pt idx="142">
                  <c:v>2.6512924990334585E-2</c:v>
                </c:pt>
                <c:pt idx="143">
                  <c:v>3.0274861321016547E-2</c:v>
                </c:pt>
                <c:pt idx="144">
                  <c:v>3.334597815798436E-2</c:v>
                </c:pt>
                <c:pt idx="145">
                  <c:v>3.4075580500468425E-2</c:v>
                </c:pt>
                <c:pt idx="146">
                  <c:v>3.4081640320588726E-2</c:v>
                </c:pt>
                <c:pt idx="147">
                  <c:v>3.5034244043499814E-2</c:v>
                </c:pt>
                <c:pt idx="148">
                  <c:v>3.806051821157741E-2</c:v>
                </c:pt>
                <c:pt idx="149">
                  <c:v>4.1394631241766219E-2</c:v>
                </c:pt>
                <c:pt idx="150">
                  <c:v>4.5032947241994067E-2</c:v>
                </c:pt>
                <c:pt idx="151">
                  <c:v>4.863005646540388E-2</c:v>
                </c:pt>
                <c:pt idx="152">
                  <c:v>5.0165614883887787E-2</c:v>
                </c:pt>
                <c:pt idx="153">
                  <c:v>5.0500116954528322E-2</c:v>
                </c:pt>
                <c:pt idx="154">
                  <c:v>5.1855092733427303E-2</c:v>
                </c:pt>
                <c:pt idx="155">
                  <c:v>5.5435234460500277E-2</c:v>
                </c:pt>
                <c:pt idx="156">
                  <c:v>5.8037321220156902E-2</c:v>
                </c:pt>
                <c:pt idx="157">
                  <c:v>6.0244307707969999E-2</c:v>
                </c:pt>
                <c:pt idx="158">
                  <c:v>6.2475533476264292E-2</c:v>
                </c:pt>
                <c:pt idx="159">
                  <c:v>6.578904311804408E-2</c:v>
                </c:pt>
                <c:pt idx="160">
                  <c:v>6.862867482641645E-2</c:v>
                </c:pt>
                <c:pt idx="161">
                  <c:v>7.0067276122975572E-2</c:v>
                </c:pt>
                <c:pt idx="162">
                  <c:v>7.2022174093784197E-2</c:v>
                </c:pt>
                <c:pt idx="163">
                  <c:v>7.3933441359726682E-2</c:v>
                </c:pt>
                <c:pt idx="164">
                  <c:v>7.574169168362406E-2</c:v>
                </c:pt>
                <c:pt idx="165">
                  <c:v>7.7568121467882348E-2</c:v>
                </c:pt>
                <c:pt idx="166">
                  <c:v>8.0612575096320846E-2</c:v>
                </c:pt>
                <c:pt idx="167">
                  <c:v>8.3344342006551872E-2</c:v>
                </c:pt>
                <c:pt idx="168">
                  <c:v>8.469325796533056E-2</c:v>
                </c:pt>
                <c:pt idx="169">
                  <c:v>8.7079615128704518E-2</c:v>
                </c:pt>
                <c:pt idx="170">
                  <c:v>8.8461254116132815E-2</c:v>
                </c:pt>
                <c:pt idx="171">
                  <c:v>8.9662310463976186E-2</c:v>
                </c:pt>
                <c:pt idx="172">
                  <c:v>9.0836703603290242E-2</c:v>
                </c:pt>
                <c:pt idx="173">
                  <c:v>9.2535877165022234E-2</c:v>
                </c:pt>
                <c:pt idx="174">
                  <c:v>9.4271409647476018E-2</c:v>
                </c:pt>
                <c:pt idx="175">
                  <c:v>9.505312644299467E-2</c:v>
                </c:pt>
                <c:pt idx="176">
                  <c:v>9.5948767856774933E-2</c:v>
                </c:pt>
                <c:pt idx="177">
                  <c:v>9.6857740874819867E-2</c:v>
                </c:pt>
                <c:pt idx="178">
                  <c:v>9.7790953173346004E-2</c:v>
                </c:pt>
                <c:pt idx="179">
                  <c:v>9.8761736356617988E-2</c:v>
                </c:pt>
                <c:pt idx="180">
                  <c:v>0.10022094104158612</c:v>
                </c:pt>
                <c:pt idx="181">
                  <c:v>0.10177952677652717</c:v>
                </c:pt>
                <c:pt idx="182">
                  <c:v>0.10240611217696614</c:v>
                </c:pt>
                <c:pt idx="183">
                  <c:v>0.10311995898713743</c:v>
                </c:pt>
                <c:pt idx="184">
                  <c:v>0.10378775116439444</c:v>
                </c:pt>
                <c:pt idx="185">
                  <c:v>0.10444948352153115</c:v>
                </c:pt>
                <c:pt idx="186">
                  <c:v>0.10479368130436416</c:v>
                </c:pt>
                <c:pt idx="187">
                  <c:v>0.10557661006390687</c:v>
                </c:pt>
                <c:pt idx="188">
                  <c:v>0.10647709933378338</c:v>
                </c:pt>
                <c:pt idx="189">
                  <c:v>0.10694249351902238</c:v>
                </c:pt>
                <c:pt idx="190">
                  <c:v>0.10745394233717566</c:v>
                </c:pt>
                <c:pt idx="191">
                  <c:v>0.10789024938583723</c:v>
                </c:pt>
                <c:pt idx="192">
                  <c:v>0.10832898036254691</c:v>
                </c:pt>
                <c:pt idx="193">
                  <c:v>0.1088646684611814</c:v>
                </c:pt>
                <c:pt idx="194">
                  <c:v>0.10969486381766244</c:v>
                </c:pt>
                <c:pt idx="195">
                  <c:v>0.1104487054406277</c:v>
                </c:pt>
                <c:pt idx="196">
                  <c:v>0.11077714769114794</c:v>
                </c:pt>
                <c:pt idx="197">
                  <c:v>0.11113104118617342</c:v>
                </c:pt>
                <c:pt idx="198">
                  <c:v>0.11144736379645306</c:v>
                </c:pt>
                <c:pt idx="199">
                  <c:v>0.11175883855063647</c:v>
                </c:pt>
                <c:pt idx="200">
                  <c:v>0.11219393363527397</c:v>
                </c:pt>
                <c:pt idx="201">
                  <c:v>0.11305685202040462</c:v>
                </c:pt>
                <c:pt idx="202">
                  <c:v>0.11372828008973382</c:v>
                </c:pt>
                <c:pt idx="203">
                  <c:v>0.11415973928229914</c:v>
                </c:pt>
                <c:pt idx="204">
                  <c:v>0.11483359127967645</c:v>
                </c:pt>
                <c:pt idx="205">
                  <c:v>0.11514143014178767</c:v>
                </c:pt>
                <c:pt idx="206">
                  <c:v>0.11541654597524927</c:v>
                </c:pt>
                <c:pt idx="207">
                  <c:v>0.1157207489452883</c:v>
                </c:pt>
                <c:pt idx="208">
                  <c:v>0.11622492597929723</c:v>
                </c:pt>
                <c:pt idx="209">
                  <c:v>0.11674485854561893</c:v>
                </c:pt>
                <c:pt idx="210">
                  <c:v>0.11703209401932113</c:v>
                </c:pt>
                <c:pt idx="211">
                  <c:v>0.11734235680948046</c:v>
                </c:pt>
                <c:pt idx="212">
                  <c:v>0.11757262997405185</c:v>
                </c:pt>
                <c:pt idx="213">
                  <c:v>0.11777139207399767</c:v>
                </c:pt>
                <c:pt idx="214">
                  <c:v>0.11797863792211193</c:v>
                </c:pt>
                <c:pt idx="215">
                  <c:v>0.11838828176224417</c:v>
                </c:pt>
                <c:pt idx="216">
                  <c:v>0.11878580596213582</c:v>
                </c:pt>
                <c:pt idx="217">
                  <c:v>0.1189676005657448</c:v>
                </c:pt>
                <c:pt idx="218">
                  <c:v>0.11926453175163948</c:v>
                </c:pt>
                <c:pt idx="219">
                  <c:v>0.11950934848449958</c:v>
                </c:pt>
                <c:pt idx="220">
                  <c:v>0.11980143181429802</c:v>
                </c:pt>
                <c:pt idx="221">
                  <c:v>0.12003291694289346</c:v>
                </c:pt>
                <c:pt idx="222">
                  <c:v>0.1203916582940152</c:v>
                </c:pt>
                <c:pt idx="223">
                  <c:v>0.12074191589696852</c:v>
                </c:pt>
                <c:pt idx="224">
                  <c:v>0.120954009601179</c:v>
                </c:pt>
                <c:pt idx="225">
                  <c:v>0.1214133439662977</c:v>
                </c:pt>
                <c:pt idx="226">
                  <c:v>0.12189570564787355</c:v>
                </c:pt>
                <c:pt idx="227">
                  <c:v>0.12238291518554563</c:v>
                </c:pt>
                <c:pt idx="228">
                  <c:v>0.12289315203967485</c:v>
                </c:pt>
                <c:pt idx="229">
                  <c:v>0.12344580763464617</c:v>
                </c:pt>
                <c:pt idx="230">
                  <c:v>0.12378394559735889</c:v>
                </c:pt>
                <c:pt idx="231">
                  <c:v>0.12396574020096787</c:v>
                </c:pt>
                <c:pt idx="232">
                  <c:v>0.12419722532956332</c:v>
                </c:pt>
                <c:pt idx="233">
                  <c:v>0.12434629690452269</c:v>
                </c:pt>
                <c:pt idx="234">
                  <c:v>0.1245305154361798</c:v>
                </c:pt>
                <c:pt idx="235">
                  <c:v>0.1246904946873557</c:v>
                </c:pt>
                <c:pt idx="236">
                  <c:v>0.12499954551349098</c:v>
                </c:pt>
                <c:pt idx="237">
                  <c:v>0.12532192794389091</c:v>
                </c:pt>
                <c:pt idx="238">
                  <c:v>0.12542009702983978</c:v>
                </c:pt>
                <c:pt idx="239">
                  <c:v>0.12561279930966529</c:v>
                </c:pt>
                <c:pt idx="240">
                  <c:v>0.12576914266876901</c:v>
                </c:pt>
                <c:pt idx="241">
                  <c:v>0.1259145783516562</c:v>
                </c:pt>
                <c:pt idx="242">
                  <c:v>0.12597032869676297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A5-486A-BE0D-2B74E1A7F3A1}"/>
            </c:ext>
          </c:extLst>
        </c:ser>
        <c:ser>
          <c:idx val="8"/>
          <c:order val="4"/>
          <c:tx>
            <c:strRef>
              <c:f>Booster!$AR$1</c:f>
              <c:strCache>
                <c:ptCount val="1"/>
                <c:pt idx="0">
                  <c:v>% 18-29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Booster!BoosterMonth</c:f>
              <c:numCache>
                <c:formatCode>m/d/yyyy</c:formatCode>
                <c:ptCount val="473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  <c:pt idx="190">
                  <c:v>44599</c:v>
                </c:pt>
                <c:pt idx="191">
                  <c:v>44600</c:v>
                </c:pt>
                <c:pt idx="192">
                  <c:v>44601</c:v>
                </c:pt>
                <c:pt idx="193">
                  <c:v>44602</c:v>
                </c:pt>
                <c:pt idx="194">
                  <c:v>44603</c:v>
                </c:pt>
                <c:pt idx="195">
                  <c:v>44604</c:v>
                </c:pt>
                <c:pt idx="196">
                  <c:v>44605</c:v>
                </c:pt>
                <c:pt idx="197">
                  <c:v>44606</c:v>
                </c:pt>
                <c:pt idx="198">
                  <c:v>44607</c:v>
                </c:pt>
                <c:pt idx="199">
                  <c:v>44608</c:v>
                </c:pt>
                <c:pt idx="200">
                  <c:v>44609</c:v>
                </c:pt>
                <c:pt idx="201">
                  <c:v>44610</c:v>
                </c:pt>
                <c:pt idx="202">
                  <c:v>44611</c:v>
                </c:pt>
                <c:pt idx="203">
                  <c:v>44612</c:v>
                </c:pt>
                <c:pt idx="204">
                  <c:v>44613</c:v>
                </c:pt>
                <c:pt idx="205">
                  <c:v>44614</c:v>
                </c:pt>
                <c:pt idx="206">
                  <c:v>44615</c:v>
                </c:pt>
                <c:pt idx="207">
                  <c:v>44616</c:v>
                </c:pt>
                <c:pt idx="208">
                  <c:v>44617</c:v>
                </c:pt>
                <c:pt idx="209">
                  <c:v>44618</c:v>
                </c:pt>
                <c:pt idx="210">
                  <c:v>44619</c:v>
                </c:pt>
                <c:pt idx="211">
                  <c:v>44620</c:v>
                </c:pt>
                <c:pt idx="212">
                  <c:v>44621</c:v>
                </c:pt>
                <c:pt idx="213">
                  <c:v>44622</c:v>
                </c:pt>
                <c:pt idx="214">
                  <c:v>44623</c:v>
                </c:pt>
                <c:pt idx="215">
                  <c:v>44624</c:v>
                </c:pt>
                <c:pt idx="216">
                  <c:v>44625</c:v>
                </c:pt>
                <c:pt idx="217">
                  <c:v>44626</c:v>
                </c:pt>
                <c:pt idx="218">
                  <c:v>44627</c:v>
                </c:pt>
                <c:pt idx="219">
                  <c:v>44628</c:v>
                </c:pt>
                <c:pt idx="220">
                  <c:v>44629</c:v>
                </c:pt>
                <c:pt idx="221">
                  <c:v>44630</c:v>
                </c:pt>
                <c:pt idx="222">
                  <c:v>44631</c:v>
                </c:pt>
                <c:pt idx="223">
                  <c:v>44632</c:v>
                </c:pt>
                <c:pt idx="224">
                  <c:v>44633</c:v>
                </c:pt>
                <c:pt idx="225">
                  <c:v>44634</c:v>
                </c:pt>
                <c:pt idx="226">
                  <c:v>44635</c:v>
                </c:pt>
                <c:pt idx="227">
                  <c:v>44636</c:v>
                </c:pt>
                <c:pt idx="228">
                  <c:v>44637</c:v>
                </c:pt>
                <c:pt idx="229">
                  <c:v>44638</c:v>
                </c:pt>
                <c:pt idx="230">
                  <c:v>44639</c:v>
                </c:pt>
                <c:pt idx="231">
                  <c:v>44640</c:v>
                </c:pt>
                <c:pt idx="232">
                  <c:v>44641</c:v>
                </c:pt>
                <c:pt idx="233">
                  <c:v>44642</c:v>
                </c:pt>
                <c:pt idx="234">
                  <c:v>44643</c:v>
                </c:pt>
                <c:pt idx="235">
                  <c:v>44644</c:v>
                </c:pt>
                <c:pt idx="236">
                  <c:v>44645</c:v>
                </c:pt>
                <c:pt idx="237">
                  <c:v>44646</c:v>
                </c:pt>
                <c:pt idx="238">
                  <c:v>44647</c:v>
                </c:pt>
                <c:pt idx="239">
                  <c:v>44648</c:v>
                </c:pt>
                <c:pt idx="240">
                  <c:v>44649</c:v>
                </c:pt>
                <c:pt idx="241">
                  <c:v>44650</c:v>
                </c:pt>
                <c:pt idx="242">
                  <c:v>44651</c:v>
                </c:pt>
              </c:numCache>
            </c:numRef>
          </c:cat>
          <c:val>
            <c:numRef>
              <c:f>Booster!Booster1829</c:f>
              <c:numCache>
                <c:formatCode>0.00%</c:formatCode>
                <c:ptCount val="47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2.5072223045705461E-5</c:v>
                </c:pt>
                <c:pt idx="13">
                  <c:v>5.0746179444507849E-5</c:v>
                </c:pt>
                <c:pt idx="14">
                  <c:v>7.6018980274578947E-5</c:v>
                </c:pt>
                <c:pt idx="15">
                  <c:v>1.3458769330934689E-4</c:v>
                </c:pt>
                <c:pt idx="16">
                  <c:v>1.9797027316889032E-4</c:v>
                </c:pt>
                <c:pt idx="17">
                  <c:v>2.9123894289891463E-4</c:v>
                </c:pt>
                <c:pt idx="18">
                  <c:v>3.9914979088763089E-4</c:v>
                </c:pt>
                <c:pt idx="19">
                  <c:v>5.2591495060671774E-4</c:v>
                </c:pt>
                <c:pt idx="20">
                  <c:v>5.890969526818955E-4</c:v>
                </c:pt>
                <c:pt idx="21">
                  <c:v>6.2720673171136776E-4</c:v>
                </c:pt>
                <c:pt idx="22">
                  <c:v>7.1345517898859455E-4</c:v>
                </c:pt>
                <c:pt idx="23">
                  <c:v>8.0211055967820903E-4</c:v>
                </c:pt>
                <c:pt idx="24">
                  <c:v>9.0260002964539653E-4</c:v>
                </c:pt>
                <c:pt idx="25">
                  <c:v>1.0147230111057913E-3</c:v>
                </c:pt>
                <c:pt idx="26">
                  <c:v>1.1820048832667381E-3</c:v>
                </c:pt>
                <c:pt idx="27">
                  <c:v>1.2570209746194888E-3</c:v>
                </c:pt>
                <c:pt idx="28">
                  <c:v>1.3051596428672433E-3</c:v>
                </c:pt>
                <c:pt idx="29">
                  <c:v>1.3928121346350297E-3</c:v>
                </c:pt>
                <c:pt idx="30">
                  <c:v>1.5037316493892307E-3</c:v>
                </c:pt>
                <c:pt idx="31">
                  <c:v>1.6096367195342904E-3</c:v>
                </c:pt>
                <c:pt idx="32">
                  <c:v>1.7107279228545749E-3</c:v>
                </c:pt>
                <c:pt idx="33">
                  <c:v>1.8535393053229132E-3</c:v>
                </c:pt>
                <c:pt idx="34">
                  <c:v>1.9281542411069327E-3</c:v>
                </c:pt>
                <c:pt idx="35">
                  <c:v>1.975891753785956E-3</c:v>
                </c:pt>
                <c:pt idx="36">
                  <c:v>1.9979553100661768E-3</c:v>
                </c:pt>
                <c:pt idx="37">
                  <c:v>2.0801922016560905E-3</c:v>
                </c:pt>
                <c:pt idx="38">
                  <c:v>2.1634319821678327E-3</c:v>
                </c:pt>
                <c:pt idx="39">
                  <c:v>2.2567006518978568E-3</c:v>
                </c:pt>
                <c:pt idx="40">
                  <c:v>2.3896837229322788E-3</c:v>
                </c:pt>
                <c:pt idx="41">
                  <c:v>2.4526651472230906E-3</c:v>
                </c:pt>
                <c:pt idx="42">
                  <c:v>2.4859610594277879E-3</c:v>
                </c:pt>
                <c:pt idx="43">
                  <c:v>2.5523523060528158E-3</c:v>
                </c:pt>
                <c:pt idx="44">
                  <c:v>2.6057059966940769E-3</c:v>
                </c:pt>
                <c:pt idx="45">
                  <c:v>2.6674839542786951E-3</c:v>
                </c:pt>
                <c:pt idx="46">
                  <c:v>2.7372850232379392E-3</c:v>
                </c:pt>
                <c:pt idx="47">
                  <c:v>2.8474022268546776E-3</c:v>
                </c:pt>
                <c:pt idx="48">
                  <c:v>2.9087790288705646E-3</c:v>
                </c:pt>
                <c:pt idx="49">
                  <c:v>2.9286362295227633E-3</c:v>
                </c:pt>
                <c:pt idx="50">
                  <c:v>2.987405520341897E-3</c:v>
                </c:pt>
                <c:pt idx="51">
                  <c:v>3.0690406785787139E-3</c:v>
                </c:pt>
                <c:pt idx="52">
                  <c:v>3.1434550365783678E-3</c:v>
                </c:pt>
                <c:pt idx="53">
                  <c:v>3.2415375731331673E-3</c:v>
                </c:pt>
                <c:pt idx="54">
                  <c:v>3.4340922461241854E-3</c:v>
                </c:pt>
                <c:pt idx="55">
                  <c:v>3.5714880284146511E-3</c:v>
                </c:pt>
                <c:pt idx="56">
                  <c:v>3.6318619415087101E-3</c:v>
                </c:pt>
                <c:pt idx="57">
                  <c:v>3.8577125267044246E-3</c:v>
                </c:pt>
                <c:pt idx="58">
                  <c:v>4.0689209336414473E-3</c:v>
                </c:pt>
                <c:pt idx="59">
                  <c:v>4.3242564531389121E-3</c:v>
                </c:pt>
                <c:pt idx="60">
                  <c:v>4.585809883951711E-3</c:v>
                </c:pt>
                <c:pt idx="61">
                  <c:v>4.9604891851467341E-3</c:v>
                </c:pt>
                <c:pt idx="62">
                  <c:v>5.1059080788118253E-3</c:v>
                </c:pt>
                <c:pt idx="63">
                  <c:v>5.1841334147144265E-3</c:v>
                </c:pt>
                <c:pt idx="64">
                  <c:v>5.3798973322552943E-3</c:v>
                </c:pt>
                <c:pt idx="65">
                  <c:v>5.5860912945831761E-3</c:v>
                </c:pt>
                <c:pt idx="66">
                  <c:v>5.8544643700644073E-3</c:v>
                </c:pt>
                <c:pt idx="67">
                  <c:v>6.1108027784837005E-3</c:v>
                </c:pt>
                <c:pt idx="68">
                  <c:v>6.4864849686005512E-3</c:v>
                </c:pt>
                <c:pt idx="69">
                  <c:v>6.6280928843626954E-3</c:v>
                </c:pt>
                <c:pt idx="70">
                  <c:v>6.7195563540334291E-3</c:v>
                </c:pt>
                <c:pt idx="71">
                  <c:v>6.9841184516117125E-3</c:v>
                </c:pt>
                <c:pt idx="72">
                  <c:v>7.2121753924354499E-3</c:v>
                </c:pt>
                <c:pt idx="73">
                  <c:v>7.4093433544668774E-3</c:v>
                </c:pt>
                <c:pt idx="74">
                  <c:v>7.6197494502664373E-3</c:v>
                </c:pt>
                <c:pt idx="75">
                  <c:v>7.9384675496234451E-3</c:v>
                </c:pt>
                <c:pt idx="76">
                  <c:v>8.0533986200649593E-3</c:v>
                </c:pt>
                <c:pt idx="77">
                  <c:v>8.1280135558489779E-3</c:v>
                </c:pt>
                <c:pt idx="78">
                  <c:v>8.3003098726190661E-3</c:v>
                </c:pt>
                <c:pt idx="79">
                  <c:v>8.4874489454322116E-3</c:v>
                </c:pt>
                <c:pt idx="80">
                  <c:v>8.7169099307465078E-3</c:v>
                </c:pt>
                <c:pt idx="81">
                  <c:v>8.9650246500068091E-3</c:v>
                </c:pt>
                <c:pt idx="82">
                  <c:v>9.4899367116916995E-3</c:v>
                </c:pt>
                <c:pt idx="83">
                  <c:v>9.8281108561321748E-3</c:v>
                </c:pt>
                <c:pt idx="84">
                  <c:v>1.0016653973435879E-2</c:v>
                </c:pt>
                <c:pt idx="85">
                  <c:v>1.0491020433460627E-2</c:v>
                </c:pt>
                <c:pt idx="86">
                  <c:v>1.0975816938272388E-2</c:v>
                </c:pt>
                <c:pt idx="87">
                  <c:v>1.1458808243024858E-2</c:v>
                </c:pt>
                <c:pt idx="88">
                  <c:v>1.1943003014483521E-2</c:v>
                </c:pt>
                <c:pt idx="89">
                  <c:v>1.2705399172857334E-2</c:v>
                </c:pt>
                <c:pt idx="90">
                  <c:v>1.3099133363567092E-2</c:v>
                </c:pt>
                <c:pt idx="91">
                  <c:v>1.3320972393075493E-2</c:v>
                </c:pt>
                <c:pt idx="92">
                  <c:v>1.3859323166312882E-2</c:v>
                </c:pt>
                <c:pt idx="93">
                  <c:v>1.4355753182617849E-2</c:v>
                </c:pt>
                <c:pt idx="94">
                  <c:v>1.4911554223095048E-2</c:v>
                </c:pt>
                <c:pt idx="95">
                  <c:v>1.556062393330227E-2</c:v>
                </c:pt>
                <c:pt idx="96">
                  <c:v>1.6597209922903918E-2</c:v>
                </c:pt>
                <c:pt idx="97">
                  <c:v>1.7077593716459633E-2</c:v>
                </c:pt>
                <c:pt idx="98">
                  <c:v>1.7346367947509597E-2</c:v>
                </c:pt>
                <c:pt idx="99">
                  <c:v>1.7824344807652926E-2</c:v>
                </c:pt>
                <c:pt idx="100">
                  <c:v>1.8354070736162589E-2</c:v>
                </c:pt>
                <c:pt idx="101">
                  <c:v>1.8920301821426802E-2</c:v>
                </c:pt>
                <c:pt idx="102">
                  <c:v>1.9495358329203103E-2</c:v>
                </c:pt>
                <c:pt idx="103">
                  <c:v>2.0346008712697799E-2</c:v>
                </c:pt>
                <c:pt idx="104">
                  <c:v>2.0875734641207462E-2</c:v>
                </c:pt>
                <c:pt idx="105">
                  <c:v>2.1138892694295187E-2</c:v>
                </c:pt>
                <c:pt idx="106">
                  <c:v>2.1667816311667389E-2</c:v>
                </c:pt>
                <c:pt idx="107">
                  <c:v>2.2260122508899135E-2</c:v>
                </c:pt>
                <c:pt idx="108">
                  <c:v>2.2921427463952662E-2</c:v>
                </c:pt>
                <c:pt idx="109">
                  <c:v>2.36527340657498E-2</c:v>
                </c:pt>
                <c:pt idx="110">
                  <c:v>2.4635565209141452E-2</c:v>
                </c:pt>
                <c:pt idx="111">
                  <c:v>2.5380511100275453E-2</c:v>
                </c:pt>
                <c:pt idx="112">
                  <c:v>2.5880350938914637E-2</c:v>
                </c:pt>
                <c:pt idx="113">
                  <c:v>2.7056539066434772E-2</c:v>
                </c:pt>
                <c:pt idx="114">
                  <c:v>2.8266023106159603E-2</c:v>
                </c:pt>
                <c:pt idx="115">
                  <c:v>2.9409717632612502E-2</c:v>
                </c:pt>
                <c:pt idx="116">
                  <c:v>2.9417941321771494E-2</c:v>
                </c:pt>
                <c:pt idx="117">
                  <c:v>3.0191569836069784E-2</c:v>
                </c:pt>
                <c:pt idx="118">
                  <c:v>3.0703043186202175E-2</c:v>
                </c:pt>
                <c:pt idx="119">
                  <c:v>3.1032191330346195E-2</c:v>
                </c:pt>
                <c:pt idx="120">
                  <c:v>3.1858972957501376E-2</c:v>
                </c:pt>
                <c:pt idx="121">
                  <c:v>3.286547227944818E-2</c:v>
                </c:pt>
                <c:pt idx="122">
                  <c:v>3.4250863036061681E-2</c:v>
                </c:pt>
                <c:pt idx="123">
                  <c:v>3.5713877395224684E-2</c:v>
                </c:pt>
                <c:pt idx="124">
                  <c:v>3.7529306921518124E-2</c:v>
                </c:pt>
                <c:pt idx="125">
                  <c:v>3.8647929224925319E-2</c:v>
                </c:pt>
                <c:pt idx="126">
                  <c:v>3.9294993157288884E-2</c:v>
                </c:pt>
                <c:pt idx="127">
                  <c:v>4.0658721513190894E-2</c:v>
                </c:pt>
                <c:pt idx="128">
                  <c:v>4.2141994228574835E-2</c:v>
                </c:pt>
                <c:pt idx="129">
                  <c:v>4.3662373834066411E-2</c:v>
                </c:pt>
                <c:pt idx="130">
                  <c:v>4.522988921888392E-2</c:v>
                </c:pt>
                <c:pt idx="131">
                  <c:v>4.719314457225484E-2</c:v>
                </c:pt>
                <c:pt idx="132">
                  <c:v>4.8327813098411283E-2</c:v>
                </c:pt>
                <c:pt idx="133">
                  <c:v>4.9051096588833797E-2</c:v>
                </c:pt>
                <c:pt idx="134">
                  <c:v>5.06775818422548E-2</c:v>
                </c:pt>
                <c:pt idx="135">
                  <c:v>5.2368653142241539E-2</c:v>
                </c:pt>
                <c:pt idx="136">
                  <c:v>5.414637404507424E-2</c:v>
                </c:pt>
                <c:pt idx="137">
                  <c:v>5.5998910461475329E-2</c:v>
                </c:pt>
                <c:pt idx="138">
                  <c:v>5.8131453464850852E-2</c:v>
                </c:pt>
                <c:pt idx="139">
                  <c:v>5.9418360529340818E-2</c:v>
                </c:pt>
                <c:pt idx="140">
                  <c:v>6.0384543716630122E-2</c:v>
                </c:pt>
                <c:pt idx="141">
                  <c:v>6.3038789537140691E-2</c:v>
                </c:pt>
                <c:pt idx="142">
                  <c:v>6.5783094782831425E-2</c:v>
                </c:pt>
                <c:pt idx="143">
                  <c:v>6.8461209359681502E-2</c:v>
                </c:pt>
                <c:pt idx="144">
                  <c:v>7.074839783480294E-2</c:v>
                </c:pt>
                <c:pt idx="145">
                  <c:v>7.1359157188196312E-2</c:v>
                </c:pt>
                <c:pt idx="146">
                  <c:v>7.1364171632805465E-2</c:v>
                </c:pt>
                <c:pt idx="147">
                  <c:v>7.2213417971809593E-2</c:v>
                </c:pt>
                <c:pt idx="148">
                  <c:v>7.454754164847259E-2</c:v>
                </c:pt>
                <c:pt idx="149">
                  <c:v>7.6955678527566504E-2</c:v>
                </c:pt>
                <c:pt idx="150">
                  <c:v>7.9361007317679311E-2</c:v>
                </c:pt>
                <c:pt idx="151">
                  <c:v>8.1667852415668568E-2</c:v>
                </c:pt>
                <c:pt idx="152">
                  <c:v>8.2623605558170873E-2</c:v>
                </c:pt>
                <c:pt idx="153">
                  <c:v>8.2829398364930015E-2</c:v>
                </c:pt>
                <c:pt idx="154">
                  <c:v>8.3562911322355174E-2</c:v>
                </c:pt>
                <c:pt idx="155">
                  <c:v>8.5554648721106019E-2</c:v>
                </c:pt>
                <c:pt idx="156">
                  <c:v>8.7301280067362041E-2</c:v>
                </c:pt>
                <c:pt idx="157">
                  <c:v>8.9304650977606093E-2</c:v>
                </c:pt>
                <c:pt idx="158">
                  <c:v>9.1259281486249288E-2</c:v>
                </c:pt>
                <c:pt idx="159">
                  <c:v>9.3467442314330657E-2</c:v>
                </c:pt>
                <c:pt idx="160">
                  <c:v>9.4689362176686165E-2</c:v>
                </c:pt>
                <c:pt idx="161">
                  <c:v>9.5426284956445534E-2</c:v>
                </c:pt>
                <c:pt idx="162">
                  <c:v>9.7073830877224931E-2</c:v>
                </c:pt>
                <c:pt idx="163">
                  <c:v>9.8725187775907275E-2</c:v>
                </c:pt>
                <c:pt idx="164">
                  <c:v>0.10029390662743098</c:v>
                </c:pt>
                <c:pt idx="165">
                  <c:v>0.10185460236758005</c:v>
                </c:pt>
                <c:pt idx="166">
                  <c:v>0.10365679376010536</c:v>
                </c:pt>
                <c:pt idx="167">
                  <c:v>0.1046111428581171</c:v>
                </c:pt>
                <c:pt idx="168">
                  <c:v>0.10516313292069135</c:v>
                </c:pt>
                <c:pt idx="169">
                  <c:v>0.106137740374924</c:v>
                </c:pt>
                <c:pt idx="170">
                  <c:v>0.1070940952507794</c:v>
                </c:pt>
                <c:pt idx="171">
                  <c:v>0.10800291319174013</c:v>
                </c:pt>
                <c:pt idx="172">
                  <c:v>0.10888184504283038</c:v>
                </c:pt>
                <c:pt idx="173">
                  <c:v>0.110106572994167</c:v>
                </c:pt>
                <c:pt idx="174">
                  <c:v>0.11079796461687537</c:v>
                </c:pt>
                <c:pt idx="175">
                  <c:v>0.11120313174129397</c:v>
                </c:pt>
                <c:pt idx="176">
                  <c:v>0.11194486838787812</c:v>
                </c:pt>
                <c:pt idx="177">
                  <c:v>0.11262803632142751</c:v>
                </c:pt>
                <c:pt idx="178">
                  <c:v>0.11333166318898218</c:v>
                </c:pt>
                <c:pt idx="179">
                  <c:v>0.11407480388005689</c:v>
                </c:pt>
                <c:pt idx="180">
                  <c:v>0.11501431022202557</c:v>
                </c:pt>
                <c:pt idx="181">
                  <c:v>0.11555426561753789</c:v>
                </c:pt>
                <c:pt idx="182">
                  <c:v>0.11584410051594624</c:v>
                </c:pt>
                <c:pt idx="183">
                  <c:v>0.11636921315541549</c:v>
                </c:pt>
                <c:pt idx="184">
                  <c:v>0.11686283508273934</c:v>
                </c:pt>
                <c:pt idx="185">
                  <c:v>0.11751431172635896</c:v>
                </c:pt>
                <c:pt idx="186">
                  <c:v>0.11778509173525256</c:v>
                </c:pt>
                <c:pt idx="187">
                  <c:v>0.11819346810422102</c:v>
                </c:pt>
                <c:pt idx="188">
                  <c:v>0.11856493816086619</c:v>
                </c:pt>
                <c:pt idx="189">
                  <c:v>0.118772736745469</c:v>
                </c:pt>
                <c:pt idx="190">
                  <c:v>0.11916446515833511</c:v>
                </c:pt>
                <c:pt idx="191">
                  <c:v>0.11956020512688852</c:v>
                </c:pt>
                <c:pt idx="192">
                  <c:v>0.11995273585089208</c:v>
                </c:pt>
                <c:pt idx="193">
                  <c:v>0.120380568264944</c:v>
                </c:pt>
                <c:pt idx="194">
                  <c:v>0.12092754388290911</c:v>
                </c:pt>
                <c:pt idx="195">
                  <c:v>0.1212382388708915</c:v>
                </c:pt>
                <c:pt idx="196">
                  <c:v>0.12140211092071822</c:v>
                </c:pt>
                <c:pt idx="197">
                  <c:v>0.12166907995170889</c:v>
                </c:pt>
                <c:pt idx="198">
                  <c:v>0.12195430156107684</c:v>
                </c:pt>
                <c:pt idx="199">
                  <c:v>0.12225556939319404</c:v>
                </c:pt>
                <c:pt idx="200">
                  <c:v>0.12264709722827577</c:v>
                </c:pt>
                <c:pt idx="201">
                  <c:v>0.12308676373160526</c:v>
                </c:pt>
                <c:pt idx="202">
                  <c:v>0.12337278765211067</c:v>
                </c:pt>
                <c:pt idx="203">
                  <c:v>0.12355009841348989</c:v>
                </c:pt>
                <c:pt idx="204">
                  <c:v>0.12387182517961239</c:v>
                </c:pt>
                <c:pt idx="205">
                  <c:v>0.12414842194425262</c:v>
                </c:pt>
                <c:pt idx="206">
                  <c:v>0.12439593493015982</c:v>
                </c:pt>
                <c:pt idx="207">
                  <c:v>0.12463041036008325</c:v>
                </c:pt>
                <c:pt idx="208">
                  <c:v>0.12502173761738061</c:v>
                </c:pt>
                <c:pt idx="209">
                  <c:v>0.12528008180364358</c:v>
                </c:pt>
                <c:pt idx="210">
                  <c:v>0.12541827989707149</c:v>
                </c:pt>
                <c:pt idx="211">
                  <c:v>0.12567682466111882</c:v>
                </c:pt>
                <c:pt idx="212">
                  <c:v>0.12592413706924166</c:v>
                </c:pt>
                <c:pt idx="213">
                  <c:v>0.12613855472072852</c:v>
                </c:pt>
                <c:pt idx="214">
                  <c:v>0.12639770121812893</c:v>
                </c:pt>
                <c:pt idx="215">
                  <c:v>0.12670318118371782</c:v>
                </c:pt>
                <c:pt idx="216">
                  <c:v>0.1268977416345525</c:v>
                </c:pt>
                <c:pt idx="217">
                  <c:v>0.1270233033275654</c:v>
                </c:pt>
                <c:pt idx="218">
                  <c:v>0.12722408168971538</c:v>
                </c:pt>
                <c:pt idx="219">
                  <c:v>0.12742566236300287</c:v>
                </c:pt>
                <c:pt idx="220">
                  <c:v>0.12763346094760566</c:v>
                </c:pt>
                <c:pt idx="221">
                  <c:v>0.12784607339903326</c:v>
                </c:pt>
                <c:pt idx="222">
                  <c:v>0.12810301354080564</c:v>
                </c:pt>
                <c:pt idx="223">
                  <c:v>0.1282608682571014</c:v>
                </c:pt>
                <c:pt idx="224">
                  <c:v>0.12835935194922493</c:v>
                </c:pt>
                <c:pt idx="225">
                  <c:v>0.1285819932898708</c:v>
                </c:pt>
                <c:pt idx="226">
                  <c:v>0.12879460574129839</c:v>
                </c:pt>
                <c:pt idx="227">
                  <c:v>0.12901183148176637</c:v>
                </c:pt>
                <c:pt idx="228">
                  <c:v>0.12924771095618037</c:v>
                </c:pt>
                <c:pt idx="229">
                  <c:v>0.12952290367633004</c:v>
                </c:pt>
                <c:pt idx="230">
                  <c:v>0.12969018554849099</c:v>
                </c:pt>
                <c:pt idx="231">
                  <c:v>0.1298005033298921</c:v>
                </c:pt>
                <c:pt idx="232">
                  <c:v>0.13000729902557306</c:v>
                </c:pt>
                <c:pt idx="233">
                  <c:v>0.13016154334175026</c:v>
                </c:pt>
                <c:pt idx="234">
                  <c:v>0.13033223503624541</c:v>
                </c:pt>
                <c:pt idx="235">
                  <c:v>0.13049710997499397</c:v>
                </c:pt>
                <c:pt idx="236">
                  <c:v>0.13073940793850766</c:v>
                </c:pt>
                <c:pt idx="237">
                  <c:v>0.13090488461060931</c:v>
                </c:pt>
                <c:pt idx="238">
                  <c:v>0.1309955457691426</c:v>
                </c:pt>
                <c:pt idx="239">
                  <c:v>0.13116904555261888</c:v>
                </c:pt>
                <c:pt idx="240">
                  <c:v>0.13133492338028926</c:v>
                </c:pt>
                <c:pt idx="241">
                  <c:v>0.13150561507478442</c:v>
                </c:pt>
                <c:pt idx="242">
                  <c:v>0.13156759361015341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A5-486A-BE0D-2B74E1A7F3A1}"/>
            </c:ext>
          </c:extLst>
        </c:ser>
        <c:ser>
          <c:idx val="2"/>
          <c:order val="5"/>
          <c:tx>
            <c:strRef>
              <c:f>Booster!$AT$1</c:f>
              <c:strCache>
                <c:ptCount val="1"/>
                <c:pt idx="0">
                  <c:v>% 30-39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Booster!BoosterMonth</c:f>
              <c:numCache>
                <c:formatCode>m/d/yyyy</c:formatCode>
                <c:ptCount val="473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  <c:pt idx="190">
                  <c:v>44599</c:v>
                </c:pt>
                <c:pt idx="191">
                  <c:v>44600</c:v>
                </c:pt>
                <c:pt idx="192">
                  <c:v>44601</c:v>
                </c:pt>
                <c:pt idx="193">
                  <c:v>44602</c:v>
                </c:pt>
                <c:pt idx="194">
                  <c:v>44603</c:v>
                </c:pt>
                <c:pt idx="195">
                  <c:v>44604</c:v>
                </c:pt>
                <c:pt idx="196">
                  <c:v>44605</c:v>
                </c:pt>
                <c:pt idx="197">
                  <c:v>44606</c:v>
                </c:pt>
                <c:pt idx="198">
                  <c:v>44607</c:v>
                </c:pt>
                <c:pt idx="199">
                  <c:v>44608</c:v>
                </c:pt>
                <c:pt idx="200">
                  <c:v>44609</c:v>
                </c:pt>
                <c:pt idx="201">
                  <c:v>44610</c:v>
                </c:pt>
                <c:pt idx="202">
                  <c:v>44611</c:v>
                </c:pt>
                <c:pt idx="203">
                  <c:v>44612</c:v>
                </c:pt>
                <c:pt idx="204">
                  <c:v>44613</c:v>
                </c:pt>
                <c:pt idx="205">
                  <c:v>44614</c:v>
                </c:pt>
                <c:pt idx="206">
                  <c:v>44615</c:v>
                </c:pt>
                <c:pt idx="207">
                  <c:v>44616</c:v>
                </c:pt>
                <c:pt idx="208">
                  <c:v>44617</c:v>
                </c:pt>
                <c:pt idx="209">
                  <c:v>44618</c:v>
                </c:pt>
                <c:pt idx="210">
                  <c:v>44619</c:v>
                </c:pt>
                <c:pt idx="211">
                  <c:v>44620</c:v>
                </c:pt>
                <c:pt idx="212">
                  <c:v>44621</c:v>
                </c:pt>
                <c:pt idx="213">
                  <c:v>44622</c:v>
                </c:pt>
                <c:pt idx="214">
                  <c:v>44623</c:v>
                </c:pt>
                <c:pt idx="215">
                  <c:v>44624</c:v>
                </c:pt>
                <c:pt idx="216">
                  <c:v>44625</c:v>
                </c:pt>
                <c:pt idx="217">
                  <c:v>44626</c:v>
                </c:pt>
                <c:pt idx="218">
                  <c:v>44627</c:v>
                </c:pt>
                <c:pt idx="219">
                  <c:v>44628</c:v>
                </c:pt>
                <c:pt idx="220">
                  <c:v>44629</c:v>
                </c:pt>
                <c:pt idx="221">
                  <c:v>44630</c:v>
                </c:pt>
                <c:pt idx="222">
                  <c:v>44631</c:v>
                </c:pt>
                <c:pt idx="223">
                  <c:v>44632</c:v>
                </c:pt>
                <c:pt idx="224">
                  <c:v>44633</c:v>
                </c:pt>
                <c:pt idx="225">
                  <c:v>44634</c:v>
                </c:pt>
                <c:pt idx="226">
                  <c:v>44635</c:v>
                </c:pt>
                <c:pt idx="227">
                  <c:v>44636</c:v>
                </c:pt>
                <c:pt idx="228">
                  <c:v>44637</c:v>
                </c:pt>
                <c:pt idx="229">
                  <c:v>44638</c:v>
                </c:pt>
                <c:pt idx="230">
                  <c:v>44639</c:v>
                </c:pt>
                <c:pt idx="231">
                  <c:v>44640</c:v>
                </c:pt>
                <c:pt idx="232">
                  <c:v>44641</c:v>
                </c:pt>
                <c:pt idx="233">
                  <c:v>44642</c:v>
                </c:pt>
                <c:pt idx="234">
                  <c:v>44643</c:v>
                </c:pt>
                <c:pt idx="235">
                  <c:v>44644</c:v>
                </c:pt>
                <c:pt idx="236">
                  <c:v>44645</c:v>
                </c:pt>
                <c:pt idx="237">
                  <c:v>44646</c:v>
                </c:pt>
                <c:pt idx="238">
                  <c:v>44647</c:v>
                </c:pt>
                <c:pt idx="239">
                  <c:v>44648</c:v>
                </c:pt>
                <c:pt idx="240">
                  <c:v>44649</c:v>
                </c:pt>
                <c:pt idx="241">
                  <c:v>44650</c:v>
                </c:pt>
                <c:pt idx="242">
                  <c:v>44651</c:v>
                </c:pt>
              </c:numCache>
            </c:numRef>
          </c:cat>
          <c:val>
            <c:numRef>
              <c:f>Booster!Booster3039</c:f>
              <c:numCache>
                <c:formatCode>0.00%</c:formatCode>
                <c:ptCount val="47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5.3725813190550587E-5</c:v>
                </c:pt>
                <c:pt idx="13">
                  <c:v>1.2064323229842387E-4</c:v>
                </c:pt>
                <c:pt idx="14">
                  <c:v>1.7916599309527361E-4</c:v>
                </c:pt>
                <c:pt idx="15">
                  <c:v>3.1899701581889411E-4</c:v>
                </c:pt>
                <c:pt idx="16">
                  <c:v>5.0415919342204174E-4</c:v>
                </c:pt>
                <c:pt idx="17">
                  <c:v>7.3585176280629115E-4</c:v>
                </c:pt>
                <c:pt idx="18">
                  <c:v>9.7713822740313886E-4</c:v>
                </c:pt>
                <c:pt idx="19">
                  <c:v>1.2915781429960489E-3</c:v>
                </c:pt>
                <c:pt idx="20">
                  <c:v>1.4472390928204565E-3</c:v>
                </c:pt>
                <c:pt idx="21">
                  <c:v>1.5383810973401406E-3</c:v>
                </c:pt>
                <c:pt idx="22">
                  <c:v>1.7451295391716342E-3</c:v>
                </c:pt>
                <c:pt idx="23">
                  <c:v>1.9609921814550966E-3</c:v>
                </c:pt>
                <c:pt idx="24">
                  <c:v>2.2027583408125743E-3</c:v>
                </c:pt>
                <c:pt idx="25">
                  <c:v>2.4560371744251699E-3</c:v>
                </c:pt>
                <c:pt idx="26">
                  <c:v>2.8366749669850081E-3</c:v>
                </c:pt>
                <c:pt idx="27">
                  <c:v>3.0002508803598092E-3</c:v>
                </c:pt>
                <c:pt idx="28">
                  <c:v>3.1007469327117769E-3</c:v>
                </c:pt>
                <c:pt idx="29">
                  <c:v>3.3345981285188607E-3</c:v>
                </c:pt>
                <c:pt idx="30">
                  <c:v>3.6245736113196449E-3</c:v>
                </c:pt>
                <c:pt idx="31">
                  <c:v>3.8802509187353903E-3</c:v>
                </c:pt>
                <c:pt idx="32">
                  <c:v>4.1582340325204267E-3</c:v>
                </c:pt>
                <c:pt idx="33">
                  <c:v>4.5189644925141235E-3</c:v>
                </c:pt>
                <c:pt idx="34">
                  <c:v>4.6686292578306575E-3</c:v>
                </c:pt>
                <c:pt idx="35">
                  <c:v>4.7679260732810501E-3</c:v>
                </c:pt>
                <c:pt idx="36">
                  <c:v>4.8003054696235687E-3</c:v>
                </c:pt>
                <c:pt idx="37">
                  <c:v>4.990744289593646E-3</c:v>
                </c:pt>
                <c:pt idx="38">
                  <c:v>5.1881386835928561E-3</c:v>
                </c:pt>
                <c:pt idx="39">
                  <c:v>5.4255875901046647E-3</c:v>
                </c:pt>
                <c:pt idx="40">
                  <c:v>5.7481823166282827E-3</c:v>
                </c:pt>
                <c:pt idx="41">
                  <c:v>5.8769803598574151E-3</c:v>
                </c:pt>
                <c:pt idx="42">
                  <c:v>5.9614066377282806E-3</c:v>
                </c:pt>
                <c:pt idx="43">
                  <c:v>6.1357756832172549E-3</c:v>
                </c:pt>
                <c:pt idx="44">
                  <c:v>6.2652932685873328E-3</c:v>
                </c:pt>
                <c:pt idx="45">
                  <c:v>6.4175963550873304E-3</c:v>
                </c:pt>
                <c:pt idx="46">
                  <c:v>6.5823715053637067E-3</c:v>
                </c:pt>
                <c:pt idx="47">
                  <c:v>6.8416465234841769E-3</c:v>
                </c:pt>
                <c:pt idx="48">
                  <c:v>6.9675663981495295E-3</c:v>
                </c:pt>
                <c:pt idx="49">
                  <c:v>7.0181741953959853E-3</c:v>
                </c:pt>
                <c:pt idx="50">
                  <c:v>7.1539278126542521E-3</c:v>
                </c:pt>
                <c:pt idx="51">
                  <c:v>7.341728311440864E-3</c:v>
                </c:pt>
                <c:pt idx="52">
                  <c:v>7.5182559833526733E-3</c:v>
                </c:pt>
                <c:pt idx="53">
                  <c:v>7.7518673317794424E-3</c:v>
                </c:pt>
                <c:pt idx="54">
                  <c:v>8.1941459010802242E-3</c:v>
                </c:pt>
                <c:pt idx="55">
                  <c:v>8.5023497847849464E-3</c:v>
                </c:pt>
                <c:pt idx="56">
                  <c:v>8.6318673701550226E-3</c:v>
                </c:pt>
                <c:pt idx="57">
                  <c:v>9.1691255020605288E-3</c:v>
                </c:pt>
                <c:pt idx="58">
                  <c:v>9.7174166134605233E-3</c:v>
                </c:pt>
                <c:pt idx="59">
                  <c:v>1.0316315522106973E-2</c:v>
                </c:pt>
                <c:pt idx="60">
                  <c:v>1.0959826043492006E-2</c:v>
                </c:pt>
                <c:pt idx="61">
                  <c:v>1.1845582418995144E-2</c:v>
                </c:pt>
                <c:pt idx="62">
                  <c:v>1.2162660655771519E-2</c:v>
                </c:pt>
                <c:pt idx="63">
                  <c:v>1.233726954864081E-2</c:v>
                </c:pt>
                <c:pt idx="64">
                  <c:v>1.2814325988087261E-2</c:v>
                </c:pt>
                <c:pt idx="65">
                  <c:v>1.3303614643929774E-2</c:v>
                </c:pt>
                <c:pt idx="66">
                  <c:v>1.3964154329317168E-2</c:v>
                </c:pt>
                <c:pt idx="67">
                  <c:v>1.4562333695822674E-2</c:v>
                </c:pt>
                <c:pt idx="68">
                  <c:v>1.539028685266991E-2</c:v>
                </c:pt>
                <c:pt idx="69">
                  <c:v>1.568985623068329E-2</c:v>
                </c:pt>
                <c:pt idx="70">
                  <c:v>1.5852952449297464E-2</c:v>
                </c:pt>
                <c:pt idx="71">
                  <c:v>1.642019150374234E-2</c:v>
                </c:pt>
                <c:pt idx="72">
                  <c:v>1.6945217419251781E-2</c:v>
                </c:pt>
                <c:pt idx="73">
                  <c:v>1.7409322100161224E-2</c:v>
                </c:pt>
                <c:pt idx="74">
                  <c:v>1.7907245261695078E-2</c:v>
                </c:pt>
                <c:pt idx="75">
                  <c:v>1.8593208769395859E-2</c:v>
                </c:pt>
                <c:pt idx="76">
                  <c:v>1.8840731265880893E-2</c:v>
                </c:pt>
                <c:pt idx="77">
                  <c:v>1.8988717099535223E-2</c:v>
                </c:pt>
                <c:pt idx="78">
                  <c:v>1.9383266040153328E-2</c:v>
                </c:pt>
                <c:pt idx="79">
                  <c:v>1.9847850415823404E-2</c:v>
                </c:pt>
                <c:pt idx="80">
                  <c:v>2.0382949921306074E-2</c:v>
                </c:pt>
                <c:pt idx="81">
                  <c:v>2.0958583634061972E-2</c:v>
                </c:pt>
                <c:pt idx="82">
                  <c:v>2.2122323123350149E-2</c:v>
                </c:pt>
                <c:pt idx="83">
                  <c:v>2.288767611393518E-2</c:v>
                </c:pt>
                <c:pt idx="84">
                  <c:v>2.3272391311960374E-2</c:v>
                </c:pt>
                <c:pt idx="85">
                  <c:v>2.4362017960731227E-2</c:v>
                </c:pt>
                <c:pt idx="86">
                  <c:v>2.5456921251869012E-2</c:v>
                </c:pt>
                <c:pt idx="87">
                  <c:v>2.6655198763922541E-2</c:v>
                </c:pt>
                <c:pt idx="88">
                  <c:v>2.776209442407607E-2</c:v>
                </c:pt>
                <c:pt idx="89">
                  <c:v>2.9444863644365816E-2</c:v>
                </c:pt>
                <c:pt idx="90">
                  <c:v>3.0227245798953209E-2</c:v>
                </c:pt>
                <c:pt idx="91">
                  <c:v>3.0688232463918559E-2</c:v>
                </c:pt>
                <c:pt idx="92">
                  <c:v>3.1843097600135081E-2</c:v>
                </c:pt>
                <c:pt idx="93">
                  <c:v>3.2974937387841366E-2</c:v>
                </c:pt>
                <c:pt idx="94">
                  <c:v>3.423965262424214E-2</c:v>
                </c:pt>
                <c:pt idx="95">
                  <c:v>3.5642759799084649E-2</c:v>
                </c:pt>
                <c:pt idx="96">
                  <c:v>3.7866384861984619E-2</c:v>
                </c:pt>
                <c:pt idx="97">
                  <c:v>3.8960328763601143E-2</c:v>
                </c:pt>
                <c:pt idx="98">
                  <c:v>3.9524209954721612E-2</c:v>
                </c:pt>
                <c:pt idx="99">
                  <c:v>4.0610958434928686E-2</c:v>
                </c:pt>
                <c:pt idx="100">
                  <c:v>4.1806837473179065E-2</c:v>
                </c:pt>
                <c:pt idx="101">
                  <c:v>4.3084264620736536E-2</c:v>
                </c:pt>
                <c:pt idx="102">
                  <c:v>4.438927421703022E-2</c:v>
                </c:pt>
                <c:pt idx="103">
                  <c:v>4.6306614175267991E-2</c:v>
                </c:pt>
                <c:pt idx="104">
                  <c:v>4.7447328316045936E-2</c:v>
                </c:pt>
                <c:pt idx="105">
                  <c:v>4.7980029347725453E-2</c:v>
                </c:pt>
                <c:pt idx="106">
                  <c:v>4.9160558153635681E-2</c:v>
                </c:pt>
                <c:pt idx="107">
                  <c:v>5.0423834305754561E-2</c:v>
                </c:pt>
                <c:pt idx="108">
                  <c:v>5.1762662382672658E-2</c:v>
                </c:pt>
                <c:pt idx="109">
                  <c:v>5.3293128516462403E-2</c:v>
                </c:pt>
                <c:pt idx="110">
                  <c:v>5.5457751123804903E-2</c:v>
                </c:pt>
                <c:pt idx="111">
                  <c:v>5.6909067622090713E-2</c:v>
                </c:pt>
                <c:pt idx="112">
                  <c:v>5.7811373466835583E-2</c:v>
                </c:pt>
                <c:pt idx="113">
                  <c:v>5.9976475768938706E-2</c:v>
                </c:pt>
                <c:pt idx="114">
                  <c:v>6.2075859888835537E-2</c:v>
                </c:pt>
                <c:pt idx="115">
                  <c:v>6.3634867860882766E-2</c:v>
                </c:pt>
                <c:pt idx="116">
                  <c:v>6.3648299314180395E-2</c:v>
                </c:pt>
                <c:pt idx="117">
                  <c:v>6.4839141557444163E-2</c:v>
                </c:pt>
                <c:pt idx="118">
                  <c:v>6.5673090898799275E-2</c:v>
                </c:pt>
                <c:pt idx="119">
                  <c:v>6.6244647206089816E-2</c:v>
                </c:pt>
                <c:pt idx="120">
                  <c:v>6.7795260519826026E-2</c:v>
                </c:pt>
                <c:pt idx="121">
                  <c:v>6.9751695601055139E-2</c:v>
                </c:pt>
                <c:pt idx="122">
                  <c:v>7.2313265622818881E-2</c:v>
                </c:pt>
                <c:pt idx="123">
                  <c:v>7.5054241485058223E-2</c:v>
                </c:pt>
                <c:pt idx="124">
                  <c:v>7.849053490283063E-2</c:v>
                </c:pt>
                <c:pt idx="125">
                  <c:v>8.0405476387265251E-2</c:v>
                </c:pt>
                <c:pt idx="126">
                  <c:v>8.1465122113496741E-2</c:v>
                </c:pt>
                <c:pt idx="127">
                  <c:v>8.3932432114796715E-2</c:v>
                </c:pt>
                <c:pt idx="128">
                  <c:v>8.641485250105653E-2</c:v>
                </c:pt>
                <c:pt idx="129">
                  <c:v>8.8983378096849419E-2</c:v>
                </c:pt>
                <c:pt idx="130">
                  <c:v>9.1679022804209226E-2</c:v>
                </c:pt>
                <c:pt idx="131">
                  <c:v>9.5039764297182416E-2</c:v>
                </c:pt>
                <c:pt idx="132">
                  <c:v>9.6823988959345395E-2</c:v>
                </c:pt>
                <c:pt idx="133">
                  <c:v>9.7805204592213882E-2</c:v>
                </c:pt>
                <c:pt idx="134">
                  <c:v>0.10012452875985953</c:v>
                </c:pt>
                <c:pt idx="135">
                  <c:v>0.10253355584774296</c:v>
                </c:pt>
                <c:pt idx="136">
                  <c:v>0.10493658675111853</c:v>
                </c:pt>
                <c:pt idx="137">
                  <c:v>0.10741564927405393</c:v>
                </c:pt>
                <c:pt idx="138">
                  <c:v>0.11042357527058382</c:v>
                </c:pt>
                <c:pt idx="139">
                  <c:v>0.11209123410591372</c:v>
                </c:pt>
                <c:pt idx="140">
                  <c:v>0.11321779725125308</c:v>
                </c:pt>
                <c:pt idx="141">
                  <c:v>0.11624850874891289</c:v>
                </c:pt>
                <c:pt idx="142">
                  <c:v>0.11945143066563885</c:v>
                </c:pt>
                <c:pt idx="143">
                  <c:v>0.12252219667581125</c:v>
                </c:pt>
                <c:pt idx="144">
                  <c:v>0.12505594440145845</c:v>
                </c:pt>
                <c:pt idx="145">
                  <c:v>0.12573039523490412</c:v>
                </c:pt>
                <c:pt idx="146">
                  <c:v>0.12573735080893325</c:v>
                </c:pt>
                <c:pt idx="147">
                  <c:v>0.12663557924821278</c:v>
                </c:pt>
                <c:pt idx="148">
                  <c:v>0.12908921794883479</c:v>
                </c:pt>
                <c:pt idx="149">
                  <c:v>0.13173737287489226</c:v>
                </c:pt>
                <c:pt idx="150">
                  <c:v>0.13451480553893946</c:v>
                </c:pt>
                <c:pt idx="151">
                  <c:v>0.13722771925768196</c:v>
                </c:pt>
                <c:pt idx="152">
                  <c:v>0.13843463127542682</c:v>
                </c:pt>
                <c:pt idx="153">
                  <c:v>0.13872364736870635</c:v>
                </c:pt>
                <c:pt idx="154">
                  <c:v>0.13952545716109924</c:v>
                </c:pt>
                <c:pt idx="155">
                  <c:v>0.14166465594612837</c:v>
                </c:pt>
                <c:pt idx="156">
                  <c:v>0.14359998445788977</c:v>
                </c:pt>
                <c:pt idx="157">
                  <c:v>0.14587181884423303</c:v>
                </c:pt>
                <c:pt idx="158">
                  <c:v>0.14820337522827473</c:v>
                </c:pt>
                <c:pt idx="159">
                  <c:v>0.15128685314960386</c:v>
                </c:pt>
                <c:pt idx="160">
                  <c:v>0.15283842585286131</c:v>
                </c:pt>
                <c:pt idx="161">
                  <c:v>0.15369228252678255</c:v>
                </c:pt>
                <c:pt idx="162">
                  <c:v>0.15558539789960851</c:v>
                </c:pt>
                <c:pt idx="163">
                  <c:v>0.15739960348431087</c:v>
                </c:pt>
                <c:pt idx="164">
                  <c:v>0.15914233454967935</c:v>
                </c:pt>
                <c:pt idx="165">
                  <c:v>0.16093135615944862</c:v>
                </c:pt>
                <c:pt idx="166">
                  <c:v>0.16326075391706749</c:v>
                </c:pt>
                <c:pt idx="167">
                  <c:v>0.16445495402365568</c:v>
                </c:pt>
                <c:pt idx="168">
                  <c:v>0.16509894423980134</c:v>
                </c:pt>
                <c:pt idx="169">
                  <c:v>0.16622334875871786</c:v>
                </c:pt>
                <c:pt idx="170">
                  <c:v>0.16747535208396194</c:v>
                </c:pt>
                <c:pt idx="171">
                  <c:v>0.16858392667577768</c:v>
                </c:pt>
                <c:pt idx="172">
                  <c:v>0.16969106218331151</c:v>
                </c:pt>
                <c:pt idx="173">
                  <c:v>0.17123759809158237</c:v>
                </c:pt>
                <c:pt idx="174">
                  <c:v>0.17209409308668708</c:v>
                </c:pt>
                <c:pt idx="175">
                  <c:v>0.17256395410472408</c:v>
                </c:pt>
                <c:pt idx="176">
                  <c:v>0.17350703400412248</c:v>
                </c:pt>
                <c:pt idx="177">
                  <c:v>0.17437240335229887</c:v>
                </c:pt>
                <c:pt idx="178">
                  <c:v>0.17518932352965161</c:v>
                </c:pt>
                <c:pt idx="179">
                  <c:v>0.17605565226734923</c:v>
                </c:pt>
                <c:pt idx="180">
                  <c:v>0.17723402244683664</c:v>
                </c:pt>
                <c:pt idx="181">
                  <c:v>0.17791470931217049</c:v>
                </c:pt>
                <c:pt idx="182">
                  <c:v>0.17827352099312166</c:v>
                </c:pt>
                <c:pt idx="183">
                  <c:v>0.17892902388352244</c:v>
                </c:pt>
                <c:pt idx="184">
                  <c:v>0.17953655729786022</c:v>
                </c:pt>
                <c:pt idx="185">
                  <c:v>0.1802930359353736</c:v>
                </c:pt>
                <c:pt idx="186">
                  <c:v>0.18059932104003582</c:v>
                </c:pt>
                <c:pt idx="187">
                  <c:v>0.1811154726024736</c:v>
                </c:pt>
                <c:pt idx="188">
                  <c:v>0.18156806460912792</c:v>
                </c:pt>
                <c:pt idx="189">
                  <c:v>0.18184125077530666</c:v>
                </c:pt>
                <c:pt idx="190">
                  <c:v>0.18238618402338225</c:v>
                </c:pt>
                <c:pt idx="191">
                  <c:v>0.18291336856531451</c:v>
                </c:pt>
                <c:pt idx="192">
                  <c:v>0.18341369020065151</c:v>
                </c:pt>
                <c:pt idx="193">
                  <c:v>0.18398020971295545</c:v>
                </c:pt>
                <c:pt idx="194">
                  <c:v>0.18469879246437906</c:v>
                </c:pt>
                <c:pt idx="195">
                  <c:v>0.1850794302569389</c:v>
                </c:pt>
                <c:pt idx="196">
                  <c:v>0.18525907594479482</c:v>
                </c:pt>
                <c:pt idx="197">
                  <c:v>0.18560997266219559</c:v>
                </c:pt>
                <c:pt idx="198">
                  <c:v>0.18599708633402393</c:v>
                </c:pt>
                <c:pt idx="199">
                  <c:v>0.18638635863227512</c:v>
                </c:pt>
                <c:pt idx="200">
                  <c:v>0.18689267645211999</c:v>
                </c:pt>
                <c:pt idx="201">
                  <c:v>0.18750020986645777</c:v>
                </c:pt>
                <c:pt idx="202">
                  <c:v>0.18784535024673099</c:v>
                </c:pt>
                <c:pt idx="203">
                  <c:v>0.18802331700292471</c:v>
                </c:pt>
                <c:pt idx="204">
                  <c:v>0.18837469341508611</c:v>
                </c:pt>
                <c:pt idx="205">
                  <c:v>0.1887210330322609</c:v>
                </c:pt>
                <c:pt idx="206">
                  <c:v>0.18905346150137745</c:v>
                </c:pt>
                <c:pt idx="207">
                  <c:v>0.18935878721651839</c:v>
                </c:pt>
                <c:pt idx="208">
                  <c:v>0.18982864823455539</c:v>
                </c:pt>
                <c:pt idx="209">
                  <c:v>0.19013805135516168</c:v>
                </c:pt>
                <c:pt idx="210">
                  <c:v>0.19029491154188766</c:v>
                </c:pt>
                <c:pt idx="211">
                  <c:v>0.19064125115906247</c:v>
                </c:pt>
                <c:pt idx="212">
                  <c:v>0.19093362511566639</c:v>
                </c:pt>
                <c:pt idx="213">
                  <c:v>0.19120177448685852</c:v>
                </c:pt>
                <c:pt idx="214">
                  <c:v>0.19149318905394119</c:v>
                </c:pt>
                <c:pt idx="215">
                  <c:v>0.1918685502041341</c:v>
                </c:pt>
                <c:pt idx="216">
                  <c:v>0.19209376689424984</c:v>
                </c:pt>
                <c:pt idx="217">
                  <c:v>0.19223647608553726</c:v>
                </c:pt>
                <c:pt idx="218">
                  <c:v>0.19245665598066639</c:v>
                </c:pt>
                <c:pt idx="219">
                  <c:v>0.19267107953866797</c:v>
                </c:pt>
                <c:pt idx="220">
                  <c:v>0.19290157287115062</c:v>
                </c:pt>
                <c:pt idx="221">
                  <c:v>0.19313926162504275</c:v>
                </c:pt>
                <c:pt idx="222">
                  <c:v>0.19345969772514354</c:v>
                </c:pt>
                <c:pt idx="223">
                  <c:v>0.1936484576134514</c:v>
                </c:pt>
                <c:pt idx="224">
                  <c:v>0.19375662878197344</c:v>
                </c:pt>
                <c:pt idx="225">
                  <c:v>0.19396505615546716</c:v>
                </c:pt>
                <c:pt idx="226">
                  <c:v>0.19419459009842857</c:v>
                </c:pt>
                <c:pt idx="227">
                  <c:v>0.19442532327829157</c:v>
                </c:pt>
                <c:pt idx="228">
                  <c:v>0.19467908180666479</c:v>
                </c:pt>
                <c:pt idx="229">
                  <c:v>0.19500071714366715</c:v>
                </c:pt>
                <c:pt idx="230">
                  <c:v>0.19518875748983408</c:v>
                </c:pt>
                <c:pt idx="231">
                  <c:v>0.19529980682691989</c:v>
                </c:pt>
                <c:pt idx="232">
                  <c:v>0.19551782809562618</c:v>
                </c:pt>
                <c:pt idx="233">
                  <c:v>0.19571330371058288</c:v>
                </c:pt>
                <c:pt idx="234">
                  <c:v>0.19591957245765373</c:v>
                </c:pt>
                <c:pt idx="235">
                  <c:v>0.19614263052134664</c:v>
                </c:pt>
                <c:pt idx="236">
                  <c:v>0.19646066814764429</c:v>
                </c:pt>
                <c:pt idx="237">
                  <c:v>0.19663000039814665</c:v>
                </c:pt>
                <c:pt idx="238">
                  <c:v>0.19672450026599075</c:v>
                </c:pt>
                <c:pt idx="239">
                  <c:v>0.19692597206545531</c:v>
                </c:pt>
                <c:pt idx="240">
                  <c:v>0.19714063547083718</c:v>
                </c:pt>
                <c:pt idx="241">
                  <c:v>0.19735361994455689</c:v>
                </c:pt>
                <c:pt idx="242">
                  <c:v>0.19743348912220177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A5-486A-BE0D-2B74E1A7F3A1}"/>
            </c:ext>
          </c:extLst>
        </c:ser>
        <c:ser>
          <c:idx val="3"/>
          <c:order val="6"/>
          <c:tx>
            <c:strRef>
              <c:f>Booster!$AV$1</c:f>
              <c:strCache>
                <c:ptCount val="1"/>
                <c:pt idx="0">
                  <c:v>% 40-49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Booster!BoosterMonth</c:f>
              <c:numCache>
                <c:formatCode>m/d/yyyy</c:formatCode>
                <c:ptCount val="473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  <c:pt idx="190">
                  <c:v>44599</c:v>
                </c:pt>
                <c:pt idx="191">
                  <c:v>44600</c:v>
                </c:pt>
                <c:pt idx="192">
                  <c:v>44601</c:v>
                </c:pt>
                <c:pt idx="193">
                  <c:v>44602</c:v>
                </c:pt>
                <c:pt idx="194">
                  <c:v>44603</c:v>
                </c:pt>
                <c:pt idx="195">
                  <c:v>44604</c:v>
                </c:pt>
                <c:pt idx="196">
                  <c:v>44605</c:v>
                </c:pt>
                <c:pt idx="197">
                  <c:v>44606</c:v>
                </c:pt>
                <c:pt idx="198">
                  <c:v>44607</c:v>
                </c:pt>
                <c:pt idx="199">
                  <c:v>44608</c:v>
                </c:pt>
                <c:pt idx="200">
                  <c:v>44609</c:v>
                </c:pt>
                <c:pt idx="201">
                  <c:v>44610</c:v>
                </c:pt>
                <c:pt idx="202">
                  <c:v>44611</c:v>
                </c:pt>
                <c:pt idx="203">
                  <c:v>44612</c:v>
                </c:pt>
                <c:pt idx="204">
                  <c:v>44613</c:v>
                </c:pt>
                <c:pt idx="205">
                  <c:v>44614</c:v>
                </c:pt>
                <c:pt idx="206">
                  <c:v>44615</c:v>
                </c:pt>
                <c:pt idx="207">
                  <c:v>44616</c:v>
                </c:pt>
                <c:pt idx="208">
                  <c:v>44617</c:v>
                </c:pt>
                <c:pt idx="209">
                  <c:v>44618</c:v>
                </c:pt>
                <c:pt idx="210">
                  <c:v>44619</c:v>
                </c:pt>
                <c:pt idx="211">
                  <c:v>44620</c:v>
                </c:pt>
                <c:pt idx="212">
                  <c:v>44621</c:v>
                </c:pt>
                <c:pt idx="213">
                  <c:v>44622</c:v>
                </c:pt>
                <c:pt idx="214">
                  <c:v>44623</c:v>
                </c:pt>
                <c:pt idx="215">
                  <c:v>44624</c:v>
                </c:pt>
                <c:pt idx="216">
                  <c:v>44625</c:v>
                </c:pt>
                <c:pt idx="217">
                  <c:v>44626</c:v>
                </c:pt>
                <c:pt idx="218">
                  <c:v>44627</c:v>
                </c:pt>
                <c:pt idx="219">
                  <c:v>44628</c:v>
                </c:pt>
                <c:pt idx="220">
                  <c:v>44629</c:v>
                </c:pt>
                <c:pt idx="221">
                  <c:v>44630</c:v>
                </c:pt>
                <c:pt idx="222">
                  <c:v>44631</c:v>
                </c:pt>
                <c:pt idx="223">
                  <c:v>44632</c:v>
                </c:pt>
                <c:pt idx="224">
                  <c:v>44633</c:v>
                </c:pt>
                <c:pt idx="225">
                  <c:v>44634</c:v>
                </c:pt>
                <c:pt idx="226">
                  <c:v>44635</c:v>
                </c:pt>
                <c:pt idx="227">
                  <c:v>44636</c:v>
                </c:pt>
                <c:pt idx="228">
                  <c:v>44637</c:v>
                </c:pt>
                <c:pt idx="229">
                  <c:v>44638</c:v>
                </c:pt>
                <c:pt idx="230">
                  <c:v>44639</c:v>
                </c:pt>
                <c:pt idx="231">
                  <c:v>44640</c:v>
                </c:pt>
                <c:pt idx="232">
                  <c:v>44641</c:v>
                </c:pt>
                <c:pt idx="233">
                  <c:v>44642</c:v>
                </c:pt>
                <c:pt idx="234">
                  <c:v>44643</c:v>
                </c:pt>
                <c:pt idx="235">
                  <c:v>44644</c:v>
                </c:pt>
                <c:pt idx="236">
                  <c:v>44645</c:v>
                </c:pt>
                <c:pt idx="237">
                  <c:v>44646</c:v>
                </c:pt>
                <c:pt idx="238">
                  <c:v>44647</c:v>
                </c:pt>
                <c:pt idx="239">
                  <c:v>44648</c:v>
                </c:pt>
                <c:pt idx="240">
                  <c:v>44649</c:v>
                </c:pt>
                <c:pt idx="241">
                  <c:v>44650</c:v>
                </c:pt>
                <c:pt idx="242">
                  <c:v>44651</c:v>
                </c:pt>
              </c:numCache>
            </c:numRef>
          </c:cat>
          <c:val>
            <c:numRef>
              <c:f>Booster!Booster4049</c:f>
              <c:numCache>
                <c:formatCode>0.00%</c:formatCode>
                <c:ptCount val="47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1.0024138339541687E-4</c:v>
                </c:pt>
                <c:pt idx="13">
                  <c:v>2.2433699973787146E-4</c:v>
                </c:pt>
                <c:pt idx="14">
                  <c:v>3.304749350977246E-4</c:v>
                </c:pt>
                <c:pt idx="15">
                  <c:v>5.9635582367594268E-4</c:v>
                </c:pt>
                <c:pt idx="16">
                  <c:v>9.0565677671955512E-4</c:v>
                </c:pt>
                <c:pt idx="17">
                  <c:v>1.3253840665517018E-3</c:v>
                </c:pt>
                <c:pt idx="18">
                  <c:v>1.784779069599147E-3</c:v>
                </c:pt>
                <c:pt idx="19">
                  <c:v>2.3497759578278606E-3</c:v>
                </c:pt>
                <c:pt idx="20">
                  <c:v>2.6210173481919295E-3</c:v>
                </c:pt>
                <c:pt idx="21">
                  <c:v>2.7778120254280765E-3</c:v>
                </c:pt>
                <c:pt idx="22">
                  <c:v>3.142326146865956E-3</c:v>
                </c:pt>
                <c:pt idx="23">
                  <c:v>3.5199734976791709E-3</c:v>
                </c:pt>
                <c:pt idx="24">
                  <c:v>3.9303199093860776E-3</c:v>
                </c:pt>
                <c:pt idx="25">
                  <c:v>4.3588920271648785E-3</c:v>
                </c:pt>
                <c:pt idx="26">
                  <c:v>5.0477165066467539E-3</c:v>
                </c:pt>
                <c:pt idx="27">
                  <c:v>5.3176177715643603E-3</c:v>
                </c:pt>
                <c:pt idx="28">
                  <c:v>5.4749484989790927E-3</c:v>
                </c:pt>
                <c:pt idx="29">
                  <c:v>5.8574203013995732E-3</c:v>
                </c:pt>
                <c:pt idx="30">
                  <c:v>6.3074344263217789E-3</c:v>
                </c:pt>
                <c:pt idx="31">
                  <c:v>6.7515519992795486E-3</c:v>
                </c:pt>
                <c:pt idx="32">
                  <c:v>7.1967416725944883E-3</c:v>
                </c:pt>
                <c:pt idx="33">
                  <c:v>7.7912213206453827E-3</c:v>
                </c:pt>
                <c:pt idx="34">
                  <c:v>8.0469172558304842E-3</c:v>
                </c:pt>
                <c:pt idx="35">
                  <c:v>8.1921868542270508E-3</c:v>
                </c:pt>
                <c:pt idx="36">
                  <c:v>8.2522244742285842E-3</c:v>
                </c:pt>
                <c:pt idx="37">
                  <c:v>8.5805552086119681E-3</c:v>
                </c:pt>
                <c:pt idx="38">
                  <c:v>8.8818154089768033E-3</c:v>
                </c:pt>
                <c:pt idx="39">
                  <c:v>9.2602668350578957E-3</c:v>
                </c:pt>
                <c:pt idx="40">
                  <c:v>9.7376195190879422E-3</c:v>
                </c:pt>
                <c:pt idx="41">
                  <c:v>9.9598123181114731E-3</c:v>
                </c:pt>
                <c:pt idx="42">
                  <c:v>1.0079619533025247E-2</c:v>
                </c:pt>
                <c:pt idx="43">
                  <c:v>1.0327542740620864E-2</c:v>
                </c:pt>
                <c:pt idx="44">
                  <c:v>1.0525613281608065E-2</c:v>
                </c:pt>
                <c:pt idx="45">
                  <c:v>1.0753166582417447E-2</c:v>
                </c:pt>
                <c:pt idx="46">
                  <c:v>1.103003649965666E-2</c:v>
                </c:pt>
                <c:pt idx="47">
                  <c:v>1.1431002033238328E-2</c:v>
                </c:pt>
                <c:pt idx="48">
                  <c:v>1.1642205803600864E-2</c:v>
                </c:pt>
                <c:pt idx="49">
                  <c:v>1.1721005179852875E-2</c:v>
                </c:pt>
                <c:pt idx="50">
                  <c:v>1.1944538104322869E-2</c:v>
                </c:pt>
                <c:pt idx="51">
                  <c:v>1.2224624322633593E-2</c:v>
                </c:pt>
                <c:pt idx="52">
                  <c:v>1.2482464458533035E-2</c:v>
                </c:pt>
                <c:pt idx="53">
                  <c:v>1.2816959769970148E-2</c:v>
                </c:pt>
                <c:pt idx="54">
                  <c:v>1.3467188636593894E-2</c:v>
                </c:pt>
                <c:pt idx="55">
                  <c:v>1.3882359499908067E-2</c:v>
                </c:pt>
                <c:pt idx="56">
                  <c:v>1.410267612330655E-2</c:v>
                </c:pt>
                <c:pt idx="57">
                  <c:v>1.4880216907344262E-2</c:v>
                </c:pt>
                <c:pt idx="58">
                  <c:v>1.5600668347362659E-2</c:v>
                </c:pt>
                <c:pt idx="59">
                  <c:v>1.6395630762204388E-2</c:v>
                </c:pt>
                <c:pt idx="60">
                  <c:v>1.7299143338209602E-2</c:v>
                </c:pt>
                <c:pt idx="61">
                  <c:v>1.8499627713150973E-2</c:v>
                </c:pt>
                <c:pt idx="62">
                  <c:v>1.8928199830929773E-2</c:v>
                </c:pt>
                <c:pt idx="63">
                  <c:v>1.9171298586918125E-2</c:v>
                </c:pt>
                <c:pt idx="64">
                  <c:v>1.9850206138096176E-2</c:v>
                </c:pt>
                <c:pt idx="65">
                  <c:v>2.0524825287845546E-2</c:v>
                </c:pt>
                <c:pt idx="66">
                  <c:v>2.1448707770636993E-2</c:v>
                </c:pt>
                <c:pt idx="67">
                  <c:v>2.2343375518695554E-2</c:v>
                </c:pt>
                <c:pt idx="68">
                  <c:v>2.3547344219797726E-2</c:v>
                </c:pt>
                <c:pt idx="69">
                  <c:v>2.3990121667309034E-2</c:v>
                </c:pt>
                <c:pt idx="70">
                  <c:v>2.4232416348029508E-2</c:v>
                </c:pt>
                <c:pt idx="71">
                  <c:v>2.5082591931265504E-2</c:v>
                </c:pt>
                <c:pt idx="72">
                  <c:v>2.5849411711731513E-2</c:v>
                </c:pt>
                <c:pt idx="73">
                  <c:v>2.6508217381212621E-2</c:v>
                </c:pt>
                <c:pt idx="74">
                  <c:v>2.7212319290784173E-2</c:v>
                </c:pt>
                <c:pt idx="75">
                  <c:v>2.8203476070988054E-2</c:v>
                </c:pt>
                <c:pt idx="76">
                  <c:v>2.8581659471979853E-2</c:v>
                </c:pt>
                <c:pt idx="77">
                  <c:v>2.8810016848057111E-2</c:v>
                </c:pt>
                <c:pt idx="78">
                  <c:v>2.9422186152001317E-2</c:v>
                </c:pt>
                <c:pt idx="79">
                  <c:v>3.0069466742642846E-2</c:v>
                </c:pt>
                <c:pt idx="80">
                  <c:v>3.0878902512306371E-2</c:v>
                </c:pt>
                <c:pt idx="81">
                  <c:v>3.1739263048935484E-2</c:v>
                </c:pt>
                <c:pt idx="82">
                  <c:v>3.3529402620320482E-2</c:v>
                </c:pt>
                <c:pt idx="83">
                  <c:v>3.4743556274815776E-2</c:v>
                </c:pt>
                <c:pt idx="84">
                  <c:v>3.536778670777814E-2</c:v>
                </c:pt>
                <c:pt idx="85">
                  <c:v>3.7098424709340189E-2</c:v>
                </c:pt>
                <c:pt idx="86">
                  <c:v>3.8806816628490962E-2</c:v>
                </c:pt>
                <c:pt idx="87">
                  <c:v>4.0581946794875576E-2</c:v>
                </c:pt>
                <c:pt idx="88">
                  <c:v>4.2338851255188298E-2</c:v>
                </c:pt>
                <c:pt idx="89">
                  <c:v>4.494539524855843E-2</c:v>
                </c:pt>
                <c:pt idx="90">
                  <c:v>4.6239688404752191E-2</c:v>
                </c:pt>
                <c:pt idx="91">
                  <c:v>4.6978097525753187E-2</c:v>
                </c:pt>
                <c:pt idx="92">
                  <c:v>4.8749475340887707E-2</c:v>
                </c:pt>
                <c:pt idx="93">
                  <c:v>5.0401850016376336E-2</c:v>
                </c:pt>
                <c:pt idx="94">
                  <c:v>5.2293571096603209E-2</c:v>
                </c:pt>
                <c:pt idx="95">
                  <c:v>5.435897243469167E-2</c:v>
                </c:pt>
                <c:pt idx="96">
                  <c:v>5.7562676327005617E-2</c:v>
                </c:pt>
                <c:pt idx="97">
                  <c:v>5.9195753196065175E-2</c:v>
                </c:pt>
                <c:pt idx="98">
                  <c:v>6.0013765768586066E-2</c:v>
                </c:pt>
                <c:pt idx="99">
                  <c:v>6.1679005648360735E-2</c:v>
                </c:pt>
                <c:pt idx="100">
                  <c:v>6.3460300391799077E-2</c:v>
                </c:pt>
                <c:pt idx="101">
                  <c:v>6.5382308307116013E-2</c:v>
                </c:pt>
                <c:pt idx="102">
                  <c:v>6.7320665752879802E-2</c:v>
                </c:pt>
                <c:pt idx="103">
                  <c:v>7.009124110089697E-2</c:v>
                </c:pt>
                <c:pt idx="104">
                  <c:v>7.1729142421563793E-2</c:v>
                </c:pt>
                <c:pt idx="105">
                  <c:v>7.2531877563995012E-2</c:v>
                </c:pt>
                <c:pt idx="106">
                  <c:v>7.4317192683772737E-2</c:v>
                </c:pt>
                <c:pt idx="107">
                  <c:v>7.6210521914535381E-2</c:v>
                </c:pt>
                <c:pt idx="108">
                  <c:v>7.81113558477982E-2</c:v>
                </c:pt>
                <c:pt idx="109">
                  <c:v>8.0209188221691055E-2</c:v>
                </c:pt>
                <c:pt idx="110">
                  <c:v>8.3201956368731761E-2</c:v>
                </c:pt>
                <c:pt idx="111">
                  <c:v>8.5175961151371452E-2</c:v>
                </c:pt>
                <c:pt idx="112">
                  <c:v>8.6400567784349153E-2</c:v>
                </c:pt>
                <c:pt idx="113">
                  <c:v>8.9382078877639576E-2</c:v>
                </c:pt>
                <c:pt idx="114">
                  <c:v>9.2154262376192508E-2</c:v>
                </c:pt>
                <c:pt idx="115">
                  <c:v>9.4306771868301054E-2</c:v>
                </c:pt>
                <c:pt idx="116">
                  <c:v>9.4322585348569313E-2</c:v>
                </c:pt>
                <c:pt idx="117">
                  <c:v>9.6000690432630015E-2</c:v>
                </c:pt>
                <c:pt idx="118">
                  <c:v>9.7260408352305039E-2</c:v>
                </c:pt>
                <c:pt idx="119">
                  <c:v>9.8084317476790361E-2</c:v>
                </c:pt>
                <c:pt idx="120">
                  <c:v>0.10034859343113391</c:v>
                </c:pt>
                <c:pt idx="121">
                  <c:v>0.1032515731732616</c:v>
                </c:pt>
                <c:pt idx="122">
                  <c:v>0.10687768460630062</c:v>
                </c:pt>
                <c:pt idx="123">
                  <c:v>0.11066916751943316</c:v>
                </c:pt>
                <c:pt idx="124">
                  <c:v>0.11548611442419902</c:v>
                </c:pt>
                <c:pt idx="125">
                  <c:v>0.11828108005534183</c:v>
                </c:pt>
                <c:pt idx="126">
                  <c:v>0.1197297556629681</c:v>
                </c:pt>
                <c:pt idx="127">
                  <c:v>0.12313581849769793</c:v>
                </c:pt>
                <c:pt idx="128">
                  <c:v>0.12642582646876407</c:v>
                </c:pt>
                <c:pt idx="129">
                  <c:v>0.12981339557233273</c:v>
                </c:pt>
                <c:pt idx="130">
                  <c:v>0.13344620763260406</c:v>
                </c:pt>
                <c:pt idx="131">
                  <c:v>0.13784021094646629</c:v>
                </c:pt>
                <c:pt idx="132">
                  <c:v>0.14025109662465285</c:v>
                </c:pt>
                <c:pt idx="133">
                  <c:v>0.14157487254066878</c:v>
                </c:pt>
                <c:pt idx="134">
                  <c:v>0.14459765949771025</c:v>
                </c:pt>
                <c:pt idx="135">
                  <c:v>0.14762446683109112</c:v>
                </c:pt>
                <c:pt idx="136">
                  <c:v>0.15070916758375918</c:v>
                </c:pt>
                <c:pt idx="137">
                  <c:v>0.15388901724312609</c:v>
                </c:pt>
                <c:pt idx="138">
                  <c:v>0.15773464122429573</c:v>
                </c:pt>
                <c:pt idx="139">
                  <c:v>0.15987348143685035</c:v>
                </c:pt>
                <c:pt idx="140">
                  <c:v>0.16134225892617357</c:v>
                </c:pt>
                <c:pt idx="141">
                  <c:v>0.16519726378546842</c:v>
                </c:pt>
                <c:pt idx="142">
                  <c:v>0.16923425768039294</c:v>
                </c:pt>
                <c:pt idx="143">
                  <c:v>0.17309167476549145</c:v>
                </c:pt>
                <c:pt idx="144">
                  <c:v>0.17615922191244479</c:v>
                </c:pt>
                <c:pt idx="145">
                  <c:v>0.17706139436300353</c:v>
                </c:pt>
                <c:pt idx="146">
                  <c:v>0.17707265141675382</c:v>
                </c:pt>
                <c:pt idx="147">
                  <c:v>0.17818066713588926</c:v>
                </c:pt>
                <c:pt idx="148">
                  <c:v>0.18142752306757931</c:v>
                </c:pt>
                <c:pt idx="149">
                  <c:v>0.18491935393088277</c:v>
                </c:pt>
                <c:pt idx="150">
                  <c:v>0.18855484624204702</c:v>
                </c:pt>
                <c:pt idx="151">
                  <c:v>0.19218068964999677</c:v>
                </c:pt>
                <c:pt idx="152">
                  <c:v>0.19382957999932457</c:v>
                </c:pt>
                <c:pt idx="153">
                  <c:v>0.19422304083040606</c:v>
                </c:pt>
                <c:pt idx="154">
                  <c:v>0.19526297817686117</c:v>
                </c:pt>
                <c:pt idx="155">
                  <c:v>0.19807536543880799</c:v>
                </c:pt>
                <c:pt idx="156">
                  <c:v>0.20059560535342591</c:v>
                </c:pt>
                <c:pt idx="157">
                  <c:v>0.20346642208483851</c:v>
                </c:pt>
                <c:pt idx="158">
                  <c:v>0.20635224822125151</c:v>
                </c:pt>
                <c:pt idx="159">
                  <c:v>0.21010593959679377</c:v>
                </c:pt>
                <c:pt idx="160">
                  <c:v>0.21217455723595374</c:v>
                </c:pt>
                <c:pt idx="161">
                  <c:v>0.21325443032071345</c:v>
                </c:pt>
                <c:pt idx="162">
                  <c:v>0.21559214514952316</c:v>
                </c:pt>
                <c:pt idx="163">
                  <c:v>0.21781300103940129</c:v>
                </c:pt>
                <c:pt idx="164">
                  <c:v>0.21990761711222265</c:v>
                </c:pt>
                <c:pt idx="165">
                  <c:v>0.22212579275120786</c:v>
                </c:pt>
                <c:pt idx="166">
                  <c:v>0.22494488064038698</c:v>
                </c:pt>
                <c:pt idx="167">
                  <c:v>0.22645895436980065</c:v>
                </c:pt>
                <c:pt idx="168">
                  <c:v>0.22725391678464238</c:v>
                </c:pt>
                <c:pt idx="169">
                  <c:v>0.22878970054628875</c:v>
                </c:pt>
                <c:pt idx="170">
                  <c:v>0.23030699057677392</c:v>
                </c:pt>
                <c:pt idx="171">
                  <c:v>0.23164952824904034</c:v>
                </c:pt>
                <c:pt idx="172">
                  <c:v>0.23299849852344978</c:v>
                </c:pt>
                <c:pt idx="173">
                  <c:v>0.2348561804173365</c:v>
                </c:pt>
                <c:pt idx="174">
                  <c:v>0.23602771808263429</c:v>
                </c:pt>
                <c:pt idx="175">
                  <c:v>0.23664095948693564</c:v>
                </c:pt>
                <c:pt idx="176">
                  <c:v>0.2377811382167862</c:v>
                </c:pt>
                <c:pt idx="177">
                  <c:v>0.23887092822984973</c:v>
                </c:pt>
                <c:pt idx="178">
                  <c:v>0.23989183579496509</c:v>
                </c:pt>
                <c:pt idx="179">
                  <c:v>0.2409971712632076</c:v>
                </c:pt>
                <c:pt idx="180">
                  <c:v>0.24253081082413963</c:v>
                </c:pt>
                <c:pt idx="181">
                  <c:v>0.24342976697362687</c:v>
                </c:pt>
                <c:pt idx="182">
                  <c:v>0.24387576072220968</c:v>
                </c:pt>
                <c:pt idx="183">
                  <c:v>0.24473290495776728</c:v>
                </c:pt>
                <c:pt idx="184">
                  <c:v>0.24551580624359085</c:v>
                </c:pt>
                <c:pt idx="185">
                  <c:v>0.24634802414584425</c:v>
                </c:pt>
                <c:pt idx="186">
                  <c:v>0.24674523732817583</c:v>
                </c:pt>
                <c:pt idx="187">
                  <c:v>0.24738501321631715</c:v>
                </c:pt>
                <c:pt idx="188">
                  <c:v>0.24797440038767149</c:v>
                </c:pt>
                <c:pt idx="189">
                  <c:v>0.24830139099660842</c:v>
                </c:pt>
                <c:pt idx="190">
                  <c:v>0.24895644431483943</c:v>
                </c:pt>
                <c:pt idx="191">
                  <c:v>0.24958496314923048</c:v>
                </c:pt>
                <c:pt idx="192">
                  <c:v>0.25021187383308574</c:v>
                </c:pt>
                <c:pt idx="193">
                  <c:v>0.25091463561721083</c:v>
                </c:pt>
                <c:pt idx="194">
                  <c:v>0.25177204787785773</c:v>
                </c:pt>
                <c:pt idx="195">
                  <c:v>0.25225985354037023</c:v>
                </c:pt>
                <c:pt idx="196">
                  <c:v>0.25248151028921517</c:v>
                </c:pt>
                <c:pt idx="197">
                  <c:v>0.25289534102708289</c:v>
                </c:pt>
                <c:pt idx="198">
                  <c:v>0.25336706518423774</c:v>
                </c:pt>
                <c:pt idx="199">
                  <c:v>0.25381975956005287</c:v>
                </c:pt>
                <c:pt idx="200">
                  <c:v>0.25440807463105009</c:v>
                </c:pt>
                <c:pt idx="201">
                  <c:v>0.25511378469115736</c:v>
                </c:pt>
                <c:pt idx="202">
                  <c:v>0.25554878941107917</c:v>
                </c:pt>
                <c:pt idx="203">
                  <c:v>0.25578893989108531</c:v>
                </c:pt>
                <c:pt idx="204">
                  <c:v>0.25622716091207864</c:v>
                </c:pt>
                <c:pt idx="205">
                  <c:v>0.2566766389868223</c:v>
                </c:pt>
                <c:pt idx="206">
                  <c:v>0.25705937881433205</c:v>
                </c:pt>
                <c:pt idx="207">
                  <c:v>0.257414780082734</c:v>
                </c:pt>
                <c:pt idx="208">
                  <c:v>0.25798781772364149</c:v>
                </c:pt>
                <c:pt idx="209">
                  <c:v>0.2583571562966866</c:v>
                </c:pt>
                <c:pt idx="210">
                  <c:v>0.2585772048949958</c:v>
                </c:pt>
                <c:pt idx="211">
                  <c:v>0.25896530522429145</c:v>
                </c:pt>
                <c:pt idx="212">
                  <c:v>0.25929256385831767</c:v>
                </c:pt>
                <c:pt idx="213">
                  <c:v>0.25956970180064615</c:v>
                </c:pt>
                <c:pt idx="214">
                  <c:v>0.2599208146676194</c:v>
                </c:pt>
                <c:pt idx="215">
                  <c:v>0.26036091186423777</c:v>
                </c:pt>
                <c:pt idx="216">
                  <c:v>0.26064073005745919</c:v>
                </c:pt>
                <c:pt idx="217">
                  <c:v>0.26079886486014181</c:v>
                </c:pt>
                <c:pt idx="218">
                  <c:v>0.2610601893222021</c:v>
                </c:pt>
                <c:pt idx="219">
                  <c:v>0.26133169873765544</c:v>
                </c:pt>
                <c:pt idx="220">
                  <c:v>0.2616249181853415</c:v>
                </c:pt>
                <c:pt idx="221">
                  <c:v>0.26188785079793747</c:v>
                </c:pt>
                <c:pt idx="222">
                  <c:v>0.26221778968285664</c:v>
                </c:pt>
                <c:pt idx="223">
                  <c:v>0.26243408592991574</c:v>
                </c:pt>
                <c:pt idx="224">
                  <c:v>0.26255791352116886</c:v>
                </c:pt>
                <c:pt idx="225">
                  <c:v>0.26283022701189013</c:v>
                </c:pt>
                <c:pt idx="226">
                  <c:v>0.26312157028395117</c:v>
                </c:pt>
                <c:pt idx="227">
                  <c:v>0.263424706659941</c:v>
                </c:pt>
                <c:pt idx="228">
                  <c:v>0.26372784303593089</c:v>
                </c:pt>
                <c:pt idx="229">
                  <c:v>0.26411755151576227</c:v>
                </c:pt>
                <c:pt idx="230">
                  <c:v>0.26435019729326825</c:v>
                </c:pt>
                <c:pt idx="231">
                  <c:v>0.26448233366228946</c:v>
                </c:pt>
                <c:pt idx="232">
                  <c:v>0.26472596846845642</c:v>
                </c:pt>
                <c:pt idx="233">
                  <c:v>0.26495941832123021</c:v>
                </c:pt>
                <c:pt idx="234">
                  <c:v>0.26518080704498587</c:v>
                </c:pt>
                <c:pt idx="235">
                  <c:v>0.26543141050347441</c:v>
                </c:pt>
                <c:pt idx="236">
                  <c:v>0.26577635879339395</c:v>
                </c:pt>
                <c:pt idx="237">
                  <c:v>0.2659980155422389</c:v>
                </c:pt>
                <c:pt idx="238">
                  <c:v>0.26609986507617006</c:v>
                </c:pt>
                <c:pt idx="239">
                  <c:v>0.26633063467805096</c:v>
                </c:pt>
                <c:pt idx="240">
                  <c:v>0.26656435255591404</c:v>
                </c:pt>
                <c:pt idx="241">
                  <c:v>0.26681656416493837</c:v>
                </c:pt>
                <c:pt idx="242">
                  <c:v>0.26693610335476281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EA5-486A-BE0D-2B74E1A7F3A1}"/>
            </c:ext>
          </c:extLst>
        </c:ser>
        <c:ser>
          <c:idx val="4"/>
          <c:order val="7"/>
          <c:tx>
            <c:strRef>
              <c:f>Booster!$AX$1</c:f>
              <c:strCache>
                <c:ptCount val="1"/>
                <c:pt idx="0">
                  <c:v>% 50-64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Booster!BoosterMonth</c:f>
              <c:numCache>
                <c:formatCode>m/d/yyyy</c:formatCode>
                <c:ptCount val="473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  <c:pt idx="190">
                  <c:v>44599</c:v>
                </c:pt>
                <c:pt idx="191">
                  <c:v>44600</c:v>
                </c:pt>
                <c:pt idx="192">
                  <c:v>44601</c:v>
                </c:pt>
                <c:pt idx="193">
                  <c:v>44602</c:v>
                </c:pt>
                <c:pt idx="194">
                  <c:v>44603</c:v>
                </c:pt>
                <c:pt idx="195">
                  <c:v>44604</c:v>
                </c:pt>
                <c:pt idx="196">
                  <c:v>44605</c:v>
                </c:pt>
                <c:pt idx="197">
                  <c:v>44606</c:v>
                </c:pt>
                <c:pt idx="198">
                  <c:v>44607</c:v>
                </c:pt>
                <c:pt idx="199">
                  <c:v>44608</c:v>
                </c:pt>
                <c:pt idx="200">
                  <c:v>44609</c:v>
                </c:pt>
                <c:pt idx="201">
                  <c:v>44610</c:v>
                </c:pt>
                <c:pt idx="202">
                  <c:v>44611</c:v>
                </c:pt>
                <c:pt idx="203">
                  <c:v>44612</c:v>
                </c:pt>
                <c:pt idx="204">
                  <c:v>44613</c:v>
                </c:pt>
                <c:pt idx="205">
                  <c:v>44614</c:v>
                </c:pt>
                <c:pt idx="206">
                  <c:v>44615</c:v>
                </c:pt>
                <c:pt idx="207">
                  <c:v>44616</c:v>
                </c:pt>
                <c:pt idx="208">
                  <c:v>44617</c:v>
                </c:pt>
                <c:pt idx="209">
                  <c:v>44618</c:v>
                </c:pt>
                <c:pt idx="210">
                  <c:v>44619</c:v>
                </c:pt>
                <c:pt idx="211">
                  <c:v>44620</c:v>
                </c:pt>
                <c:pt idx="212">
                  <c:v>44621</c:v>
                </c:pt>
                <c:pt idx="213">
                  <c:v>44622</c:v>
                </c:pt>
                <c:pt idx="214">
                  <c:v>44623</c:v>
                </c:pt>
                <c:pt idx="215">
                  <c:v>44624</c:v>
                </c:pt>
                <c:pt idx="216">
                  <c:v>44625</c:v>
                </c:pt>
                <c:pt idx="217">
                  <c:v>44626</c:v>
                </c:pt>
                <c:pt idx="218">
                  <c:v>44627</c:v>
                </c:pt>
                <c:pt idx="219">
                  <c:v>44628</c:v>
                </c:pt>
                <c:pt idx="220">
                  <c:v>44629</c:v>
                </c:pt>
                <c:pt idx="221">
                  <c:v>44630</c:v>
                </c:pt>
                <c:pt idx="222">
                  <c:v>44631</c:v>
                </c:pt>
                <c:pt idx="223">
                  <c:v>44632</c:v>
                </c:pt>
                <c:pt idx="224">
                  <c:v>44633</c:v>
                </c:pt>
                <c:pt idx="225">
                  <c:v>44634</c:v>
                </c:pt>
                <c:pt idx="226">
                  <c:v>44635</c:v>
                </c:pt>
                <c:pt idx="227">
                  <c:v>44636</c:v>
                </c:pt>
                <c:pt idx="228">
                  <c:v>44637</c:v>
                </c:pt>
                <c:pt idx="229">
                  <c:v>44638</c:v>
                </c:pt>
                <c:pt idx="230">
                  <c:v>44639</c:v>
                </c:pt>
                <c:pt idx="231">
                  <c:v>44640</c:v>
                </c:pt>
                <c:pt idx="232">
                  <c:v>44641</c:v>
                </c:pt>
                <c:pt idx="233">
                  <c:v>44642</c:v>
                </c:pt>
                <c:pt idx="234">
                  <c:v>44643</c:v>
                </c:pt>
                <c:pt idx="235">
                  <c:v>44644</c:v>
                </c:pt>
                <c:pt idx="236">
                  <c:v>44645</c:v>
                </c:pt>
                <c:pt idx="237">
                  <c:v>44646</c:v>
                </c:pt>
                <c:pt idx="238">
                  <c:v>44647</c:v>
                </c:pt>
                <c:pt idx="239">
                  <c:v>44648</c:v>
                </c:pt>
                <c:pt idx="240">
                  <c:v>44649</c:v>
                </c:pt>
                <c:pt idx="241">
                  <c:v>44650</c:v>
                </c:pt>
                <c:pt idx="242">
                  <c:v>44651</c:v>
                </c:pt>
              </c:numCache>
            </c:numRef>
          </c:cat>
          <c:val>
            <c:numRef>
              <c:f>Booster!Booster5064</c:f>
              <c:numCache>
                <c:formatCode>0.00%</c:formatCode>
                <c:ptCount val="47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1.1756589166293034E-4</c:v>
                </c:pt>
                <c:pt idx="13">
                  <c:v>3.1371001177065685E-4</c:v>
                </c:pt>
                <c:pt idx="14">
                  <c:v>5.0683962183574417E-4</c:v>
                </c:pt>
                <c:pt idx="15">
                  <c:v>1.0090569949394415E-3</c:v>
                </c:pt>
                <c:pt idx="16">
                  <c:v>1.6302470310593008E-3</c:v>
                </c:pt>
                <c:pt idx="17">
                  <c:v>2.4586343907765638E-3</c:v>
                </c:pt>
                <c:pt idx="18">
                  <c:v>3.345704212657204E-3</c:v>
                </c:pt>
                <c:pt idx="19">
                  <c:v>4.2944710067438609E-3</c:v>
                </c:pt>
                <c:pt idx="20">
                  <c:v>4.7205217594368737E-3</c:v>
                </c:pt>
                <c:pt idx="21">
                  <c:v>4.9771570477335604E-3</c:v>
                </c:pt>
                <c:pt idx="22">
                  <c:v>5.6686856515150022E-3</c:v>
                </c:pt>
                <c:pt idx="23">
                  <c:v>6.3688558507520093E-3</c:v>
                </c:pt>
                <c:pt idx="24">
                  <c:v>7.1112291905859664E-3</c:v>
                </c:pt>
                <c:pt idx="25">
                  <c:v>7.9002269524127439E-3</c:v>
                </c:pt>
                <c:pt idx="26">
                  <c:v>8.9307874523230114E-3</c:v>
                </c:pt>
                <c:pt idx="27">
                  <c:v>9.3560343356713198E-3</c:v>
                </c:pt>
                <c:pt idx="28">
                  <c:v>9.6058367345380254E-3</c:v>
                </c:pt>
                <c:pt idx="29">
                  <c:v>1.0300379848362106E-2</c:v>
                </c:pt>
                <c:pt idx="30">
                  <c:v>1.1063854758494538E-2</c:v>
                </c:pt>
                <c:pt idx="31">
                  <c:v>1.1818085171162875E-2</c:v>
                </c:pt>
                <c:pt idx="32">
                  <c:v>1.2601455847576725E-2</c:v>
                </c:pt>
                <c:pt idx="33">
                  <c:v>1.3558060367774245E-2</c:v>
                </c:pt>
                <c:pt idx="34">
                  <c:v>1.3956779562747329E-2</c:v>
                </c:pt>
                <c:pt idx="35">
                  <c:v>1.4200954876201106E-2</c:v>
                </c:pt>
                <c:pt idx="36">
                  <c:v>1.4301237576952905E-2</c:v>
                </c:pt>
                <c:pt idx="37">
                  <c:v>1.4905144422161632E-2</c:v>
                </c:pt>
                <c:pt idx="38">
                  <c:v>1.5470264571488403E-2</c:v>
                </c:pt>
                <c:pt idx="39">
                  <c:v>1.6135064519558442E-2</c:v>
                </c:pt>
                <c:pt idx="40">
                  <c:v>1.6941546439632527E-2</c:v>
                </c:pt>
                <c:pt idx="41">
                  <c:v>1.7292033473923381E-2</c:v>
                </c:pt>
                <c:pt idx="42">
                  <c:v>1.7474109880498793E-2</c:v>
                </c:pt>
                <c:pt idx="43">
                  <c:v>1.7930305733618198E-2</c:v>
                </c:pt>
                <c:pt idx="44">
                  <c:v>1.8301894338207527E-2</c:v>
                </c:pt>
                <c:pt idx="45">
                  <c:v>1.8717092854747038E-2</c:v>
                </c:pt>
                <c:pt idx="46">
                  <c:v>1.9224334411255137E-2</c:v>
                </c:pt>
                <c:pt idx="47">
                  <c:v>1.9903001105521317E-2</c:v>
                </c:pt>
                <c:pt idx="48">
                  <c:v>2.0255698780510107E-2</c:v>
                </c:pt>
                <c:pt idx="49">
                  <c:v>2.0380700463611547E-2</c:v>
                </c:pt>
                <c:pt idx="50">
                  <c:v>2.0791075764082838E-2</c:v>
                </c:pt>
                <c:pt idx="51">
                  <c:v>2.128806798644596E-2</c:v>
                </c:pt>
                <c:pt idx="52">
                  <c:v>2.1745670610918595E-2</c:v>
                </c:pt>
                <c:pt idx="53">
                  <c:v>2.2315413008977412E-2</c:v>
                </c:pt>
                <c:pt idx="54">
                  <c:v>2.3425958508685708E-2</c:v>
                </c:pt>
                <c:pt idx="55">
                  <c:v>2.4166322175157906E-2</c:v>
                </c:pt>
                <c:pt idx="56">
                  <c:v>2.4565845239475692E-2</c:v>
                </c:pt>
                <c:pt idx="57">
                  <c:v>2.5917551542595129E-2</c:v>
                </c:pt>
                <c:pt idx="58">
                  <c:v>2.7298398109460074E-2</c:v>
                </c:pt>
                <c:pt idx="59">
                  <c:v>2.8732501020411649E-2</c:v>
                </c:pt>
                <c:pt idx="60">
                  <c:v>3.0292007549137016E-2</c:v>
                </c:pt>
                <c:pt idx="61">
                  <c:v>3.2261286476325146E-2</c:v>
                </c:pt>
                <c:pt idx="62">
                  <c:v>3.305470551954779E-2</c:v>
                </c:pt>
                <c:pt idx="63">
                  <c:v>3.3497034626471058E-2</c:v>
                </c:pt>
                <c:pt idx="64">
                  <c:v>3.4775588819222443E-2</c:v>
                </c:pt>
                <c:pt idx="65">
                  <c:v>3.6119457396231021E-2</c:v>
                </c:pt>
                <c:pt idx="66">
                  <c:v>3.7745082178558272E-2</c:v>
                </c:pt>
                <c:pt idx="67">
                  <c:v>3.9342973468493248E-2</c:v>
                </c:pt>
                <c:pt idx="68">
                  <c:v>4.1321295925809291E-2</c:v>
                </c:pt>
                <c:pt idx="69">
                  <c:v>4.2123356564487506E-2</c:v>
                </c:pt>
                <c:pt idx="70">
                  <c:v>4.2574327266866337E-2</c:v>
                </c:pt>
                <c:pt idx="71">
                  <c:v>4.4158351810605165E-2</c:v>
                </c:pt>
                <c:pt idx="72">
                  <c:v>4.558260732208412E-2</c:v>
                </c:pt>
                <c:pt idx="73">
                  <c:v>4.6777961037658668E-2</c:v>
                </c:pt>
                <c:pt idx="74">
                  <c:v>4.8127255732743991E-2</c:v>
                </c:pt>
                <c:pt idx="75">
                  <c:v>4.9841105175652482E-2</c:v>
                </c:pt>
                <c:pt idx="76">
                  <c:v>5.0550720839689763E-2</c:v>
                </c:pt>
                <c:pt idx="77">
                  <c:v>5.0969134833608092E-2</c:v>
                </c:pt>
                <c:pt idx="78">
                  <c:v>5.2162478875820879E-2</c:v>
                </c:pt>
                <c:pt idx="79">
                  <c:v>5.3421941171635554E-2</c:v>
                </c:pt>
                <c:pt idx="80">
                  <c:v>5.493723488640221E-2</c:v>
                </c:pt>
                <c:pt idx="81">
                  <c:v>5.6664348173498316E-2</c:v>
                </c:pt>
                <c:pt idx="82">
                  <c:v>5.9897309710560814E-2</c:v>
                </c:pt>
                <c:pt idx="83">
                  <c:v>6.2122621024037102E-2</c:v>
                </c:pt>
                <c:pt idx="84">
                  <c:v>6.3327621171748089E-2</c:v>
                </c:pt>
                <c:pt idx="85">
                  <c:v>6.692634326065082E-2</c:v>
                </c:pt>
                <c:pt idx="86">
                  <c:v>7.0421366204086747E-2</c:v>
                </c:pt>
                <c:pt idx="87">
                  <c:v>7.3904331107352131E-2</c:v>
                </c:pt>
                <c:pt idx="88">
                  <c:v>7.7305502304793897E-2</c:v>
                </c:pt>
                <c:pt idx="89">
                  <c:v>8.1759340409125289E-2</c:v>
                </c:pt>
                <c:pt idx="90">
                  <c:v>8.4033486785292322E-2</c:v>
                </c:pt>
                <c:pt idx="91">
                  <c:v>8.5246927561122704E-2</c:v>
                </c:pt>
                <c:pt idx="92">
                  <c:v>8.8358303859798759E-2</c:v>
                </c:pt>
                <c:pt idx="93">
                  <c:v>9.1422653801809625E-2</c:v>
                </c:pt>
                <c:pt idx="94">
                  <c:v>9.4614618002292233E-2</c:v>
                </c:pt>
                <c:pt idx="95">
                  <c:v>9.7968963810404999E-2</c:v>
                </c:pt>
                <c:pt idx="96">
                  <c:v>0.10257453225354923</c:v>
                </c:pt>
                <c:pt idx="97">
                  <c:v>0.10482998866745191</c:v>
                </c:pt>
                <c:pt idx="98">
                  <c:v>0.10594515641589225</c:v>
                </c:pt>
                <c:pt idx="99">
                  <c:v>0.10858767591926981</c:v>
                </c:pt>
                <c:pt idx="100">
                  <c:v>0.11146693494466264</c:v>
                </c:pt>
                <c:pt idx="101">
                  <c:v>0.11444145248740287</c:v>
                </c:pt>
                <c:pt idx="102">
                  <c:v>0.11735849337199677</c:v>
                </c:pt>
                <c:pt idx="103">
                  <c:v>0.12127193030935103</c:v>
                </c:pt>
                <c:pt idx="104">
                  <c:v>0.12352517608255577</c:v>
                </c:pt>
                <c:pt idx="105">
                  <c:v>0.1246998301625042</c:v>
                </c:pt>
                <c:pt idx="106">
                  <c:v>0.12759476464011874</c:v>
                </c:pt>
                <c:pt idx="107">
                  <c:v>0.13074331989598734</c:v>
                </c:pt>
                <c:pt idx="108">
                  <c:v>0.13394553343061491</c:v>
                </c:pt>
                <c:pt idx="109">
                  <c:v>0.13726290124887131</c:v>
                </c:pt>
                <c:pt idx="110">
                  <c:v>0.1418696754960326</c:v>
                </c:pt>
                <c:pt idx="111">
                  <c:v>0.14483012532524051</c:v>
                </c:pt>
                <c:pt idx="112">
                  <c:v>0.1466826422301104</c:v>
                </c:pt>
                <c:pt idx="113">
                  <c:v>0.15140517366290904</c:v>
                </c:pt>
                <c:pt idx="114">
                  <c:v>0.15570446788572112</c:v>
                </c:pt>
                <c:pt idx="115">
                  <c:v>0.15880438904623514</c:v>
                </c:pt>
                <c:pt idx="116">
                  <c:v>0.15882770125723156</c:v>
                </c:pt>
                <c:pt idx="117">
                  <c:v>0.16143726211747625</c:v>
                </c:pt>
                <c:pt idx="118">
                  <c:v>0.16320075049242022</c:v>
                </c:pt>
                <c:pt idx="119">
                  <c:v>0.16436073395682779</c:v>
                </c:pt>
                <c:pt idx="120">
                  <c:v>0.16821247392197605</c:v>
                </c:pt>
                <c:pt idx="121">
                  <c:v>0.17289119447548831</c:v>
                </c:pt>
                <c:pt idx="122">
                  <c:v>0.17838142113247907</c:v>
                </c:pt>
                <c:pt idx="123">
                  <c:v>0.18393133508831408</c:v>
                </c:pt>
                <c:pt idx="124">
                  <c:v>0.19051602985811908</c:v>
                </c:pt>
                <c:pt idx="125">
                  <c:v>0.19412339354247737</c:v>
                </c:pt>
                <c:pt idx="126">
                  <c:v>0.19604524417832797</c:v>
                </c:pt>
                <c:pt idx="127">
                  <c:v>0.20095085685438288</c:v>
                </c:pt>
                <c:pt idx="128">
                  <c:v>0.20577929807334625</c:v>
                </c:pt>
                <c:pt idx="129">
                  <c:v>0.21043691705656004</c:v>
                </c:pt>
                <c:pt idx="130">
                  <c:v>0.21513050919294935</c:v>
                </c:pt>
                <c:pt idx="131">
                  <c:v>0.22074011044762862</c:v>
                </c:pt>
                <c:pt idx="132">
                  <c:v>0.22368548772662333</c:v>
                </c:pt>
                <c:pt idx="133">
                  <c:v>0.22520540369012204</c:v>
                </c:pt>
                <c:pt idx="134">
                  <c:v>0.22910095453455664</c:v>
                </c:pt>
                <c:pt idx="135">
                  <c:v>0.23312954575553971</c:v>
                </c:pt>
                <c:pt idx="136">
                  <c:v>0.23713824121024138</c:v>
                </c:pt>
                <c:pt idx="137">
                  <c:v>0.24133082177754403</c:v>
                </c:pt>
                <c:pt idx="138">
                  <c:v>0.24626798632537858</c:v>
                </c:pt>
                <c:pt idx="139">
                  <c:v>0.2490210378636529</c:v>
                </c:pt>
                <c:pt idx="140">
                  <c:v>0.25072001572368441</c:v>
                </c:pt>
                <c:pt idx="141">
                  <c:v>0.25558402816115089</c:v>
                </c:pt>
                <c:pt idx="142">
                  <c:v>0.26076838253248186</c:v>
                </c:pt>
                <c:pt idx="143">
                  <c:v>0.26556386510831237</c:v>
                </c:pt>
                <c:pt idx="144">
                  <c:v>0.26950443263605034</c:v>
                </c:pt>
                <c:pt idx="145">
                  <c:v>0.27072269662794896</c:v>
                </c:pt>
                <c:pt idx="146">
                  <c:v>0.27073636240680893</c:v>
                </c:pt>
                <c:pt idx="147">
                  <c:v>0.2720143136975518</c:v>
                </c:pt>
                <c:pt idx="148">
                  <c:v>0.27598221278300972</c:v>
                </c:pt>
                <c:pt idx="149">
                  <c:v>0.28010907703138288</c:v>
                </c:pt>
                <c:pt idx="150">
                  <c:v>0.28424458287521154</c:v>
                </c:pt>
                <c:pt idx="151">
                  <c:v>0.28843133538976512</c:v>
                </c:pt>
                <c:pt idx="152">
                  <c:v>0.29051576860058204</c:v>
                </c:pt>
                <c:pt idx="153">
                  <c:v>0.29096091125021178</c:v>
                </c:pt>
                <c:pt idx="154">
                  <c:v>0.2920161907324717</c:v>
                </c:pt>
                <c:pt idx="155">
                  <c:v>0.29507149714435466</c:v>
                </c:pt>
                <c:pt idx="156">
                  <c:v>0.29790995980050372</c:v>
                </c:pt>
                <c:pt idx="157">
                  <c:v>0.30112503524464657</c:v>
                </c:pt>
                <c:pt idx="158">
                  <c:v>0.30431921008582713</c:v>
                </c:pt>
                <c:pt idx="159">
                  <c:v>0.30808212248838557</c:v>
                </c:pt>
                <c:pt idx="160">
                  <c:v>0.31009541326219625</c:v>
                </c:pt>
                <c:pt idx="161">
                  <c:v>0.31117882817152082</c:v>
                </c:pt>
                <c:pt idx="162">
                  <c:v>0.31373814719772153</c:v>
                </c:pt>
                <c:pt idx="163">
                  <c:v>0.31622873539495006</c:v>
                </c:pt>
                <c:pt idx="164">
                  <c:v>0.31866224886870465</c:v>
                </c:pt>
                <c:pt idx="165">
                  <c:v>0.32112108422681734</c:v>
                </c:pt>
                <c:pt idx="166">
                  <c:v>0.32405681507367562</c:v>
                </c:pt>
                <c:pt idx="167">
                  <c:v>0.32552669017046654</c:v>
                </c:pt>
                <c:pt idx="168">
                  <c:v>0.32628393509317749</c:v>
                </c:pt>
                <c:pt idx="169">
                  <c:v>0.32787519446101865</c:v>
                </c:pt>
                <c:pt idx="170">
                  <c:v>0.32964591766006496</c:v>
                </c:pt>
                <c:pt idx="171">
                  <c:v>0.33123496638720817</c:v>
                </c:pt>
                <c:pt idx="172">
                  <c:v>0.33268333797902827</c:v>
                </c:pt>
                <c:pt idx="173">
                  <c:v>0.33460981086361091</c:v>
                </c:pt>
                <c:pt idx="174">
                  <c:v>0.33580215006914282</c:v>
                </c:pt>
                <c:pt idx="175">
                  <c:v>0.33642233526858178</c:v>
                </c:pt>
                <c:pt idx="176">
                  <c:v>0.33772982875774255</c:v>
                </c:pt>
                <c:pt idx="177">
                  <c:v>0.33905299769912495</c:v>
                </c:pt>
                <c:pt idx="178">
                  <c:v>0.34028894681660704</c:v>
                </c:pt>
                <c:pt idx="179">
                  <c:v>0.34157433389878844</c:v>
                </c:pt>
                <c:pt idx="180">
                  <c:v>0.34319352772635803</c:v>
                </c:pt>
                <c:pt idx="181">
                  <c:v>0.34409888557583068</c:v>
                </c:pt>
                <c:pt idx="182">
                  <c:v>0.34455106208222658</c:v>
                </c:pt>
                <c:pt idx="183">
                  <c:v>0.34554645329830608</c:v>
                </c:pt>
                <c:pt idx="184">
                  <c:v>0.34650848393658035</c:v>
                </c:pt>
                <c:pt idx="185">
                  <c:v>0.34744941300455612</c:v>
                </c:pt>
                <c:pt idx="186">
                  <c:v>0.34790118757627969</c:v>
                </c:pt>
                <c:pt idx="187">
                  <c:v>0.34854548885605974</c:v>
                </c:pt>
                <c:pt idx="188">
                  <c:v>0.34913693572642557</c:v>
                </c:pt>
                <c:pt idx="189">
                  <c:v>0.34946330668037534</c:v>
                </c:pt>
                <c:pt idx="190">
                  <c:v>0.35020346937951136</c:v>
                </c:pt>
                <c:pt idx="191">
                  <c:v>0.35095830269418821</c:v>
                </c:pt>
                <c:pt idx="192">
                  <c:v>0.35166992803158725</c:v>
                </c:pt>
                <c:pt idx="193">
                  <c:v>0.35249128153453835</c:v>
                </c:pt>
                <c:pt idx="194">
                  <c:v>0.35343301447185882</c:v>
                </c:pt>
                <c:pt idx="195">
                  <c:v>0.35392578638016226</c:v>
                </c:pt>
                <c:pt idx="196">
                  <c:v>0.3541444388419217</c:v>
                </c:pt>
                <c:pt idx="197">
                  <c:v>0.35464464654166367</c:v>
                </c:pt>
                <c:pt idx="198">
                  <c:v>0.35521860925378218</c:v>
                </c:pt>
                <c:pt idx="199">
                  <c:v>0.35576102009412103</c:v>
                </c:pt>
                <c:pt idx="200">
                  <c:v>0.35640069912516908</c:v>
                </c:pt>
                <c:pt idx="201">
                  <c:v>0.35711955928667044</c:v>
                </c:pt>
                <c:pt idx="202">
                  <c:v>0.3575594767855596</c:v>
                </c:pt>
                <c:pt idx="203">
                  <c:v>0.35778636890810228</c:v>
                </c:pt>
                <c:pt idx="204">
                  <c:v>0.35828316016312922</c:v>
                </c:pt>
                <c:pt idx="205">
                  <c:v>0.35877834367946676</c:v>
                </c:pt>
                <c:pt idx="206">
                  <c:v>0.35920318862814271</c:v>
                </c:pt>
                <c:pt idx="207">
                  <c:v>0.35956171435588058</c:v>
                </c:pt>
                <c:pt idx="208">
                  <c:v>0.36011035518364093</c:v>
                </c:pt>
                <c:pt idx="209">
                  <c:v>0.36047450799679176</c:v>
                </c:pt>
                <c:pt idx="210">
                  <c:v>0.36067828887567416</c:v>
                </c:pt>
                <c:pt idx="211">
                  <c:v>0.36109208062086046</c:v>
                </c:pt>
                <c:pt idx="212">
                  <c:v>0.36147251178824152</c:v>
                </c:pt>
                <c:pt idx="213">
                  <c:v>0.36181717076978326</c:v>
                </c:pt>
                <c:pt idx="214">
                  <c:v>0.36218654873367467</c:v>
                </c:pt>
                <c:pt idx="215">
                  <c:v>0.3626682674384884</c:v>
                </c:pt>
                <c:pt idx="216">
                  <c:v>0.36294620526441979</c:v>
                </c:pt>
                <c:pt idx="217">
                  <c:v>0.36309853850524115</c:v>
                </c:pt>
                <c:pt idx="218">
                  <c:v>0.36339436242409212</c:v>
                </c:pt>
                <c:pt idx="219">
                  <c:v>0.36371008210922456</c:v>
                </c:pt>
                <c:pt idx="220">
                  <c:v>0.3640414772465787</c:v>
                </c:pt>
                <c:pt idx="221">
                  <c:v>0.36435096694428964</c:v>
                </c:pt>
                <c:pt idx="222">
                  <c:v>0.36471130137805313</c:v>
                </c:pt>
                <c:pt idx="223">
                  <c:v>0.36494683509605136</c:v>
                </c:pt>
                <c:pt idx="224">
                  <c:v>0.36506219034701631</c:v>
                </c:pt>
                <c:pt idx="225">
                  <c:v>0.36535721039652264</c:v>
                </c:pt>
                <c:pt idx="226">
                  <c:v>0.36567031750628476</c:v>
                </c:pt>
                <c:pt idx="227">
                  <c:v>0.36601055520643061</c:v>
                </c:pt>
                <c:pt idx="228">
                  <c:v>0.36634918516788711</c:v>
                </c:pt>
                <c:pt idx="229">
                  <c:v>0.36678427945070802</c:v>
                </c:pt>
                <c:pt idx="230">
                  <c:v>0.36705076213847737</c:v>
                </c:pt>
                <c:pt idx="231">
                  <c:v>0.36719947796724756</c:v>
                </c:pt>
                <c:pt idx="232">
                  <c:v>0.36749690962478798</c:v>
                </c:pt>
                <c:pt idx="233">
                  <c:v>0.36776620585526371</c:v>
                </c:pt>
                <c:pt idx="234">
                  <c:v>0.36805720655804652</c:v>
                </c:pt>
                <c:pt idx="235">
                  <c:v>0.36835081983619955</c:v>
                </c:pt>
                <c:pt idx="236">
                  <c:v>0.3687208007020995</c:v>
                </c:pt>
                <c:pt idx="237">
                  <c:v>0.36894427637992716</c:v>
                </c:pt>
                <c:pt idx="238">
                  <c:v>0.36905782292486655</c:v>
                </c:pt>
                <c:pt idx="239">
                  <c:v>0.36931847755988678</c:v>
                </c:pt>
                <c:pt idx="240">
                  <c:v>0.3696040521445928</c:v>
                </c:pt>
                <c:pt idx="241">
                  <c:v>0.37000297230690204</c:v>
                </c:pt>
                <c:pt idx="242">
                  <c:v>0.37016796648990252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EA5-486A-BE0D-2B74E1A7F3A1}"/>
            </c:ext>
          </c:extLst>
        </c:ser>
        <c:ser>
          <c:idx val="5"/>
          <c:order val="8"/>
          <c:tx>
            <c:strRef>
              <c:f>Booster!$AZ$1</c:f>
              <c:strCache>
                <c:ptCount val="1"/>
                <c:pt idx="0">
                  <c:v>% 65-74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Booster!BoosterMonth</c:f>
              <c:numCache>
                <c:formatCode>m/d/yyyy</c:formatCode>
                <c:ptCount val="473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  <c:pt idx="190">
                  <c:v>44599</c:v>
                </c:pt>
                <c:pt idx="191">
                  <c:v>44600</c:v>
                </c:pt>
                <c:pt idx="192">
                  <c:v>44601</c:v>
                </c:pt>
                <c:pt idx="193">
                  <c:v>44602</c:v>
                </c:pt>
                <c:pt idx="194">
                  <c:v>44603</c:v>
                </c:pt>
                <c:pt idx="195">
                  <c:v>44604</c:v>
                </c:pt>
                <c:pt idx="196">
                  <c:v>44605</c:v>
                </c:pt>
                <c:pt idx="197">
                  <c:v>44606</c:v>
                </c:pt>
                <c:pt idx="198">
                  <c:v>44607</c:v>
                </c:pt>
                <c:pt idx="199">
                  <c:v>44608</c:v>
                </c:pt>
                <c:pt idx="200">
                  <c:v>44609</c:v>
                </c:pt>
                <c:pt idx="201">
                  <c:v>44610</c:v>
                </c:pt>
                <c:pt idx="202">
                  <c:v>44611</c:v>
                </c:pt>
                <c:pt idx="203">
                  <c:v>44612</c:v>
                </c:pt>
                <c:pt idx="204">
                  <c:v>44613</c:v>
                </c:pt>
                <c:pt idx="205">
                  <c:v>44614</c:v>
                </c:pt>
                <c:pt idx="206">
                  <c:v>44615</c:v>
                </c:pt>
                <c:pt idx="207">
                  <c:v>44616</c:v>
                </c:pt>
                <c:pt idx="208">
                  <c:v>44617</c:v>
                </c:pt>
                <c:pt idx="209">
                  <c:v>44618</c:v>
                </c:pt>
                <c:pt idx="210">
                  <c:v>44619</c:v>
                </c:pt>
                <c:pt idx="211">
                  <c:v>44620</c:v>
                </c:pt>
                <c:pt idx="212">
                  <c:v>44621</c:v>
                </c:pt>
                <c:pt idx="213">
                  <c:v>44622</c:v>
                </c:pt>
                <c:pt idx="214">
                  <c:v>44623</c:v>
                </c:pt>
                <c:pt idx="215">
                  <c:v>44624</c:v>
                </c:pt>
                <c:pt idx="216">
                  <c:v>44625</c:v>
                </c:pt>
                <c:pt idx="217">
                  <c:v>44626</c:v>
                </c:pt>
                <c:pt idx="218">
                  <c:v>44627</c:v>
                </c:pt>
                <c:pt idx="219">
                  <c:v>44628</c:v>
                </c:pt>
                <c:pt idx="220">
                  <c:v>44629</c:v>
                </c:pt>
                <c:pt idx="221">
                  <c:v>44630</c:v>
                </c:pt>
                <c:pt idx="222">
                  <c:v>44631</c:v>
                </c:pt>
                <c:pt idx="223">
                  <c:v>44632</c:v>
                </c:pt>
                <c:pt idx="224">
                  <c:v>44633</c:v>
                </c:pt>
                <c:pt idx="225">
                  <c:v>44634</c:v>
                </c:pt>
                <c:pt idx="226">
                  <c:v>44635</c:v>
                </c:pt>
                <c:pt idx="227">
                  <c:v>44636</c:v>
                </c:pt>
                <c:pt idx="228">
                  <c:v>44637</c:v>
                </c:pt>
                <c:pt idx="229">
                  <c:v>44638</c:v>
                </c:pt>
                <c:pt idx="230">
                  <c:v>44639</c:v>
                </c:pt>
                <c:pt idx="231">
                  <c:v>44640</c:v>
                </c:pt>
                <c:pt idx="232">
                  <c:v>44641</c:v>
                </c:pt>
                <c:pt idx="233">
                  <c:v>44642</c:v>
                </c:pt>
                <c:pt idx="234">
                  <c:v>44643</c:v>
                </c:pt>
                <c:pt idx="235">
                  <c:v>44644</c:v>
                </c:pt>
                <c:pt idx="236">
                  <c:v>44645</c:v>
                </c:pt>
                <c:pt idx="237">
                  <c:v>44646</c:v>
                </c:pt>
                <c:pt idx="238">
                  <c:v>44647</c:v>
                </c:pt>
                <c:pt idx="239">
                  <c:v>44648</c:v>
                </c:pt>
                <c:pt idx="240">
                  <c:v>44649</c:v>
                </c:pt>
                <c:pt idx="241">
                  <c:v>44650</c:v>
                </c:pt>
                <c:pt idx="242">
                  <c:v>44651</c:v>
                </c:pt>
              </c:numCache>
            </c:numRef>
          </c:cat>
          <c:val>
            <c:numRef>
              <c:f>Booster!Booster6574</c:f>
              <c:numCache>
                <c:formatCode>0.00%</c:formatCode>
                <c:ptCount val="47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1.9821579062711021E-4</c:v>
                </c:pt>
                <c:pt idx="13">
                  <c:v>6.1157366411465695E-4</c:v>
                </c:pt>
                <c:pt idx="14">
                  <c:v>1.007559816625895E-3</c:v>
                </c:pt>
                <c:pt idx="15">
                  <c:v>2.3077663173911417E-3</c:v>
                </c:pt>
                <c:pt idx="16">
                  <c:v>3.9692155287150092E-3</c:v>
                </c:pt>
                <c:pt idx="17">
                  <c:v>6.1335537908658597E-3</c:v>
                </c:pt>
                <c:pt idx="18">
                  <c:v>8.3139274877640727E-3</c:v>
                </c:pt>
                <c:pt idx="19">
                  <c:v>1.0343300840791296E-2</c:v>
                </c:pt>
                <c:pt idx="20">
                  <c:v>1.1106765706262907E-2</c:v>
                </c:pt>
                <c:pt idx="21">
                  <c:v>1.1614554473262694E-2</c:v>
                </c:pt>
                <c:pt idx="22">
                  <c:v>1.3473774046470689E-2</c:v>
                </c:pt>
                <c:pt idx="23">
                  <c:v>1.5305822466356768E-2</c:v>
                </c:pt>
                <c:pt idx="24">
                  <c:v>1.7120944594009518E-2</c:v>
                </c:pt>
                <c:pt idx="25">
                  <c:v>1.9086176208047295E-2</c:v>
                </c:pt>
                <c:pt idx="26">
                  <c:v>2.1199290164755184E-2</c:v>
                </c:pt>
                <c:pt idx="27">
                  <c:v>2.2012197620697827E-2</c:v>
                </c:pt>
                <c:pt idx="28">
                  <c:v>2.2491478948146751E-2</c:v>
                </c:pt>
                <c:pt idx="29">
                  <c:v>2.4357379952499481E-2</c:v>
                </c:pt>
                <c:pt idx="30">
                  <c:v>2.6388535020498632E-2</c:v>
                </c:pt>
                <c:pt idx="31">
                  <c:v>2.8353321205793425E-2</c:v>
                </c:pt>
                <c:pt idx="32">
                  <c:v>3.0295835953939105E-2</c:v>
                </c:pt>
                <c:pt idx="33">
                  <c:v>3.225928585300495E-2</c:v>
                </c:pt>
                <c:pt idx="34">
                  <c:v>3.2975089842977458E-2</c:v>
                </c:pt>
                <c:pt idx="35">
                  <c:v>3.3424527444646572E-2</c:v>
                </c:pt>
                <c:pt idx="36">
                  <c:v>3.3645460101165779E-2</c:v>
                </c:pt>
                <c:pt idx="37">
                  <c:v>3.5166153829707246E-2</c:v>
                </c:pt>
                <c:pt idx="38">
                  <c:v>3.6659230976183815E-2</c:v>
                </c:pt>
                <c:pt idx="39">
                  <c:v>3.8179033847239321E-2</c:v>
                </c:pt>
                <c:pt idx="40">
                  <c:v>3.9794158469293031E-2</c:v>
                </c:pt>
                <c:pt idx="41">
                  <c:v>4.037098869145507E-2</c:v>
                </c:pt>
                <c:pt idx="42">
                  <c:v>4.0682788811542664E-2</c:v>
                </c:pt>
                <c:pt idx="43">
                  <c:v>4.1783443235451849E-2</c:v>
                </c:pt>
                <c:pt idx="44">
                  <c:v>4.2680091295075162E-2</c:v>
                </c:pt>
                <c:pt idx="45">
                  <c:v>4.3693887114102811E-2</c:v>
                </c:pt>
                <c:pt idx="46">
                  <c:v>4.4873827854262839E-2</c:v>
                </c:pt>
                <c:pt idx="47">
                  <c:v>4.6320134982726274E-2</c:v>
                </c:pt>
                <c:pt idx="48">
                  <c:v>4.7049747263731234E-2</c:v>
                </c:pt>
                <c:pt idx="49">
                  <c:v>4.7409208259317923E-2</c:v>
                </c:pt>
                <c:pt idx="50">
                  <c:v>4.8898721975850636E-2</c:v>
                </c:pt>
                <c:pt idx="51">
                  <c:v>5.0426987993022802E-2</c:v>
                </c:pt>
                <c:pt idx="52">
                  <c:v>5.1838997108276601E-2</c:v>
                </c:pt>
                <c:pt idx="53">
                  <c:v>5.3599331500542531E-2</c:v>
                </c:pt>
                <c:pt idx="54">
                  <c:v>5.7714647656955727E-2</c:v>
                </c:pt>
                <c:pt idx="55">
                  <c:v>6.0345795241751994E-2</c:v>
                </c:pt>
                <c:pt idx="56">
                  <c:v>6.1750677497118073E-2</c:v>
                </c:pt>
                <c:pt idx="57">
                  <c:v>6.8018305339621596E-2</c:v>
                </c:pt>
                <c:pt idx="58">
                  <c:v>7.3689058666528875E-2</c:v>
                </c:pt>
                <c:pt idx="59">
                  <c:v>7.8959816982238085E-2</c:v>
                </c:pt>
                <c:pt idx="60">
                  <c:v>8.4162424700270994E-2</c:v>
                </c:pt>
                <c:pt idx="61">
                  <c:v>8.9690195400680975E-2</c:v>
                </c:pt>
                <c:pt idx="62">
                  <c:v>9.179440078252922E-2</c:v>
                </c:pt>
                <c:pt idx="63">
                  <c:v>9.3180575030690035E-2</c:v>
                </c:pt>
                <c:pt idx="64">
                  <c:v>9.7881629984124918E-2</c:v>
                </c:pt>
                <c:pt idx="65">
                  <c:v>0.10245172888712301</c:v>
                </c:pt>
                <c:pt idx="66">
                  <c:v>0.10697372148587901</c:v>
                </c:pt>
                <c:pt idx="67">
                  <c:v>0.11141375519592629</c:v>
                </c:pt>
                <c:pt idx="68">
                  <c:v>0.11590367692518758</c:v>
                </c:pt>
                <c:pt idx="69">
                  <c:v>0.11756245356405354</c:v>
                </c:pt>
                <c:pt idx="70">
                  <c:v>0.11844128447395756</c:v>
                </c:pt>
                <c:pt idx="71">
                  <c:v>0.12227108080611912</c:v>
                </c:pt>
                <c:pt idx="72">
                  <c:v>0.12611691257302804</c:v>
                </c:pt>
                <c:pt idx="73">
                  <c:v>0.12925718521105306</c:v>
                </c:pt>
                <c:pt idx="74">
                  <c:v>0.13280146171896298</c:v>
                </c:pt>
                <c:pt idx="75">
                  <c:v>0.13664105748347014</c:v>
                </c:pt>
                <c:pt idx="76">
                  <c:v>0.13792166511954418</c:v>
                </c:pt>
                <c:pt idx="77">
                  <c:v>0.13863123310711492</c:v>
                </c:pt>
                <c:pt idx="78">
                  <c:v>0.14196482181959424</c:v>
                </c:pt>
                <c:pt idx="79">
                  <c:v>0.14530019224704546</c:v>
                </c:pt>
                <c:pt idx="80">
                  <c:v>0.14879324444951245</c:v>
                </c:pt>
                <c:pt idx="81">
                  <c:v>0.152422152418589</c:v>
                </c:pt>
                <c:pt idx="82">
                  <c:v>0.16127371239913266</c:v>
                </c:pt>
                <c:pt idx="83">
                  <c:v>0.16660326730891553</c:v>
                </c:pt>
                <c:pt idx="84">
                  <c:v>0.16943263068433889</c:v>
                </c:pt>
                <c:pt idx="85">
                  <c:v>0.18143470816399618</c:v>
                </c:pt>
                <c:pt idx="86">
                  <c:v>0.19245060640669071</c:v>
                </c:pt>
                <c:pt idx="87">
                  <c:v>0.20254179457895402</c:v>
                </c:pt>
                <c:pt idx="88">
                  <c:v>0.2121171762668439</c:v>
                </c:pt>
                <c:pt idx="89">
                  <c:v>0.22185335773095036</c:v>
                </c:pt>
                <c:pt idx="90">
                  <c:v>0.225755758948218</c:v>
                </c:pt>
                <c:pt idx="91">
                  <c:v>0.22772989913711544</c:v>
                </c:pt>
                <c:pt idx="92">
                  <c:v>0.23582423025458926</c:v>
                </c:pt>
                <c:pt idx="93">
                  <c:v>0.24396265881761831</c:v>
                </c:pt>
                <c:pt idx="94">
                  <c:v>0.25143027169371607</c:v>
                </c:pt>
                <c:pt idx="95">
                  <c:v>0.25881637110984806</c:v>
                </c:pt>
                <c:pt idx="96">
                  <c:v>0.26673253073012898</c:v>
                </c:pt>
                <c:pt idx="97">
                  <c:v>0.26968171443741457</c:v>
                </c:pt>
                <c:pt idx="98">
                  <c:v>0.27111777670478943</c:v>
                </c:pt>
                <c:pt idx="99">
                  <c:v>0.27662238511056431</c:v>
                </c:pt>
                <c:pt idx="100">
                  <c:v>0.28285393322488628</c:v>
                </c:pt>
                <c:pt idx="101">
                  <c:v>0.28893225385162236</c:v>
                </c:pt>
                <c:pt idx="102">
                  <c:v>0.29437984737829548</c:v>
                </c:pt>
                <c:pt idx="103">
                  <c:v>0.30069513609629811</c:v>
                </c:pt>
                <c:pt idx="104">
                  <c:v>0.30340200656740141</c:v>
                </c:pt>
                <c:pt idx="105">
                  <c:v>0.30471824850291401</c:v>
                </c:pt>
                <c:pt idx="106">
                  <c:v>0.31009412800196701</c:v>
                </c:pt>
                <c:pt idx="107">
                  <c:v>0.31598759570036544</c:v>
                </c:pt>
                <c:pt idx="108">
                  <c:v>0.32182850280709197</c:v>
                </c:pt>
                <c:pt idx="109">
                  <c:v>0.3274823298417659</c:v>
                </c:pt>
                <c:pt idx="110">
                  <c:v>0.33376955654896062</c:v>
                </c:pt>
                <c:pt idx="111">
                  <c:v>0.33636996955049114</c:v>
                </c:pt>
                <c:pt idx="112">
                  <c:v>0.33772273664292829</c:v>
                </c:pt>
                <c:pt idx="113">
                  <c:v>0.34292801693341907</c:v>
                </c:pt>
                <c:pt idx="114">
                  <c:v>0.34758096558261187</c:v>
                </c:pt>
                <c:pt idx="115">
                  <c:v>0.35051812271383698</c:v>
                </c:pt>
                <c:pt idx="116">
                  <c:v>0.35054083957972909</c:v>
                </c:pt>
                <c:pt idx="117">
                  <c:v>0.35267177068615624</c:v>
                </c:pt>
                <c:pt idx="118">
                  <c:v>0.35403389178219602</c:v>
                </c:pt>
                <c:pt idx="119">
                  <c:v>0.35495548385142633</c:v>
                </c:pt>
                <c:pt idx="120">
                  <c:v>0.35979105828524188</c:v>
                </c:pt>
                <c:pt idx="121">
                  <c:v>0.36586759719700601</c:v>
                </c:pt>
                <c:pt idx="122">
                  <c:v>0.37234190397625333</c:v>
                </c:pt>
                <c:pt idx="123">
                  <c:v>0.37865051126311122</c:v>
                </c:pt>
                <c:pt idx="124">
                  <c:v>0.38483261678696212</c:v>
                </c:pt>
                <c:pt idx="125">
                  <c:v>0.38733681718000845</c:v>
                </c:pt>
                <c:pt idx="126">
                  <c:v>0.38858579937533072</c:v>
                </c:pt>
                <c:pt idx="127">
                  <c:v>0.39369397619985141</c:v>
                </c:pt>
                <c:pt idx="128">
                  <c:v>0.39887698505319308</c:v>
                </c:pt>
                <c:pt idx="129">
                  <c:v>0.40390810270517785</c:v>
                </c:pt>
                <c:pt idx="130">
                  <c:v>0.40884790746485122</c:v>
                </c:pt>
                <c:pt idx="131">
                  <c:v>0.41352401840867908</c:v>
                </c:pt>
                <c:pt idx="132">
                  <c:v>0.41537165683456956</c:v>
                </c:pt>
                <c:pt idx="133">
                  <c:v>0.41630883890980425</c:v>
                </c:pt>
                <c:pt idx="134">
                  <c:v>0.42012883580962018</c:v>
                </c:pt>
                <c:pt idx="135">
                  <c:v>0.4242307891037439</c:v>
                </c:pt>
                <c:pt idx="136">
                  <c:v>0.42829265381099924</c:v>
                </c:pt>
                <c:pt idx="137">
                  <c:v>0.4324538491279396</c:v>
                </c:pt>
                <c:pt idx="138">
                  <c:v>0.43674110077914396</c:v>
                </c:pt>
                <c:pt idx="139">
                  <c:v>0.43844352943482218</c:v>
                </c:pt>
                <c:pt idx="140">
                  <c:v>0.43947692411854106</c:v>
                </c:pt>
                <c:pt idx="141">
                  <c:v>0.44375036747871294</c:v>
                </c:pt>
                <c:pt idx="142">
                  <c:v>0.44858683277001443</c:v>
                </c:pt>
                <c:pt idx="143">
                  <c:v>0.45293822616020823</c:v>
                </c:pt>
                <c:pt idx="144">
                  <c:v>0.45612170538630253</c:v>
                </c:pt>
                <c:pt idx="145">
                  <c:v>0.45696579285425393</c:v>
                </c:pt>
                <c:pt idx="146">
                  <c:v>0.45697381057162761</c:v>
                </c:pt>
                <c:pt idx="147">
                  <c:v>0.45771589485743608</c:v>
                </c:pt>
                <c:pt idx="148">
                  <c:v>0.46072031172885147</c:v>
                </c:pt>
                <c:pt idx="149">
                  <c:v>0.46406369987367641</c:v>
                </c:pt>
                <c:pt idx="150">
                  <c:v>0.46751978149047585</c:v>
                </c:pt>
                <c:pt idx="151">
                  <c:v>0.4707290955836631</c:v>
                </c:pt>
                <c:pt idx="152">
                  <c:v>0.47221638215648087</c:v>
                </c:pt>
                <c:pt idx="153">
                  <c:v>0.47249522054958781</c:v>
                </c:pt>
                <c:pt idx="154">
                  <c:v>0.4730702690567779</c:v>
                </c:pt>
                <c:pt idx="155">
                  <c:v>0.47550320085094705</c:v>
                </c:pt>
                <c:pt idx="156">
                  <c:v>0.47813256672077142</c:v>
                </c:pt>
                <c:pt idx="157">
                  <c:v>0.48098331067585792</c:v>
                </c:pt>
                <c:pt idx="158">
                  <c:v>0.48367414571221384</c:v>
                </c:pt>
                <c:pt idx="159">
                  <c:v>0.48636498074856971</c:v>
                </c:pt>
                <c:pt idx="160">
                  <c:v>0.48744158202035787</c:v>
                </c:pt>
                <c:pt idx="161">
                  <c:v>0.48804914682578571</c:v>
                </c:pt>
                <c:pt idx="162">
                  <c:v>0.49028653540178563</c:v>
                </c:pt>
                <c:pt idx="163">
                  <c:v>0.49251412454543997</c:v>
                </c:pt>
                <c:pt idx="164">
                  <c:v>0.49471320624954346</c:v>
                </c:pt>
                <c:pt idx="165">
                  <c:v>0.4968499279296294</c:v>
                </c:pt>
                <c:pt idx="166">
                  <c:v>0.49888776442877325</c:v>
                </c:pt>
                <c:pt idx="167">
                  <c:v>0.49962673071338087</c:v>
                </c:pt>
                <c:pt idx="168">
                  <c:v>0.50002494400960695</c:v>
                </c:pt>
                <c:pt idx="169">
                  <c:v>0.50135098537746525</c:v>
                </c:pt>
                <c:pt idx="170">
                  <c:v>0.50295809228214527</c:v>
                </c:pt>
                <c:pt idx="171">
                  <c:v>0.50447344086577095</c:v>
                </c:pt>
                <c:pt idx="172">
                  <c:v>0.50566407189576257</c:v>
                </c:pt>
                <c:pt idx="173">
                  <c:v>0.50693844352943485</c:v>
                </c:pt>
                <c:pt idx="174">
                  <c:v>0.50755625319595121</c:v>
                </c:pt>
                <c:pt idx="175">
                  <c:v>0.50791125990410813</c:v>
                </c:pt>
                <c:pt idx="176">
                  <c:v>0.50910233636284274</c:v>
                </c:pt>
                <c:pt idx="177">
                  <c:v>0.51040521543606587</c:v>
                </c:pt>
                <c:pt idx="178">
                  <c:v>0.51159139217862759</c:v>
                </c:pt>
                <c:pt idx="179">
                  <c:v>0.51282166636674464</c:v>
                </c:pt>
                <c:pt idx="180">
                  <c:v>0.51405594941354849</c:v>
                </c:pt>
                <c:pt idx="181">
                  <c:v>0.51459090933387019</c:v>
                </c:pt>
                <c:pt idx="182">
                  <c:v>0.51487286572817803</c:v>
                </c:pt>
                <c:pt idx="183">
                  <c:v>0.51575704178299786</c:v>
                </c:pt>
                <c:pt idx="184">
                  <c:v>0.51679310903917453</c:v>
                </c:pt>
                <c:pt idx="185">
                  <c:v>0.51771960082457769</c:v>
                </c:pt>
                <c:pt idx="186">
                  <c:v>0.51809554268365476</c:v>
                </c:pt>
                <c:pt idx="187">
                  <c:v>0.51848751997747911</c:v>
                </c:pt>
                <c:pt idx="188">
                  <c:v>0.51880199267002458</c:v>
                </c:pt>
                <c:pt idx="189">
                  <c:v>0.51899887217442275</c:v>
                </c:pt>
                <c:pt idx="190">
                  <c:v>0.51973828388777332</c:v>
                </c:pt>
                <c:pt idx="191">
                  <c:v>0.52051021189936164</c:v>
                </c:pt>
                <c:pt idx="192">
                  <c:v>0.5213106473505007</c:v>
                </c:pt>
                <c:pt idx="193">
                  <c:v>0.52213469052501793</c:v>
                </c:pt>
                <c:pt idx="194">
                  <c:v>0.52290617310786325</c:v>
                </c:pt>
                <c:pt idx="195">
                  <c:v>0.52319748350577366</c:v>
                </c:pt>
                <c:pt idx="196">
                  <c:v>0.52333289384364023</c:v>
                </c:pt>
                <c:pt idx="197">
                  <c:v>0.52380950259863124</c:v>
                </c:pt>
                <c:pt idx="198">
                  <c:v>0.52438455110582138</c:v>
                </c:pt>
                <c:pt idx="199">
                  <c:v>0.52494890932317995</c:v>
                </c:pt>
                <c:pt idx="200">
                  <c:v>0.52549055067464634</c:v>
                </c:pt>
                <c:pt idx="201">
                  <c:v>0.5260549088920049</c:v>
                </c:pt>
                <c:pt idx="202">
                  <c:v>0.52633018385516794</c:v>
                </c:pt>
                <c:pt idx="203">
                  <c:v>0.52645267675948804</c:v>
                </c:pt>
                <c:pt idx="204">
                  <c:v>0.52690166893241419</c:v>
                </c:pt>
                <c:pt idx="205">
                  <c:v>0.52739743112335347</c:v>
                </c:pt>
                <c:pt idx="206">
                  <c:v>0.52780856185312608</c:v>
                </c:pt>
                <c:pt idx="207">
                  <c:v>0.52811457139955498</c:v>
                </c:pt>
                <c:pt idx="208">
                  <c:v>0.52849897640474863</c:v>
                </c:pt>
                <c:pt idx="209">
                  <c:v>0.52869273790794591</c:v>
                </c:pt>
                <c:pt idx="210">
                  <c:v>0.52880854938112132</c:v>
                </c:pt>
                <c:pt idx="211">
                  <c:v>0.52920720810609045</c:v>
                </c:pt>
                <c:pt idx="212">
                  <c:v>0.52959873997117191</c:v>
                </c:pt>
                <c:pt idx="213">
                  <c:v>0.52996889125659008</c:v>
                </c:pt>
                <c:pt idx="214">
                  <c:v>0.53037066798276011</c:v>
                </c:pt>
                <c:pt idx="215">
                  <c:v>0.53075952727538367</c:v>
                </c:pt>
                <c:pt idx="216">
                  <c:v>0.53093057191268889</c:v>
                </c:pt>
                <c:pt idx="217">
                  <c:v>0.53101921223254234</c:v>
                </c:pt>
                <c:pt idx="218">
                  <c:v>0.53130740462925186</c:v>
                </c:pt>
                <c:pt idx="219">
                  <c:v>0.53160005131339116</c:v>
                </c:pt>
                <c:pt idx="220">
                  <c:v>0.53191051514724985</c:v>
                </c:pt>
                <c:pt idx="221">
                  <c:v>0.53219692582898748</c:v>
                </c:pt>
                <c:pt idx="222">
                  <c:v>0.53245438364243114</c:v>
                </c:pt>
                <c:pt idx="223">
                  <c:v>0.53259513912521361</c:v>
                </c:pt>
                <c:pt idx="224">
                  <c:v>0.53265883543546</c:v>
                </c:pt>
                <c:pt idx="225">
                  <c:v>0.53293633754233805</c:v>
                </c:pt>
                <c:pt idx="226">
                  <c:v>0.53322274822407556</c:v>
                </c:pt>
                <c:pt idx="227">
                  <c:v>0.53353410291542025</c:v>
                </c:pt>
                <c:pt idx="228">
                  <c:v>0.53385614789659641</c:v>
                </c:pt>
                <c:pt idx="229">
                  <c:v>0.53422674461075759</c:v>
                </c:pt>
                <c:pt idx="230">
                  <c:v>0.53439511667560491</c:v>
                </c:pt>
                <c:pt idx="231">
                  <c:v>0.53447974813677157</c:v>
                </c:pt>
                <c:pt idx="232">
                  <c:v>0.53473007909032766</c:v>
                </c:pt>
                <c:pt idx="233">
                  <c:v>0.53499510919240201</c:v>
                </c:pt>
                <c:pt idx="234">
                  <c:v>0.53527662015796684</c:v>
                </c:pt>
                <c:pt idx="235">
                  <c:v>0.53557772998822284</c:v>
                </c:pt>
                <c:pt idx="236">
                  <c:v>0.53588463039213763</c:v>
                </c:pt>
                <c:pt idx="237">
                  <c:v>0.53603919416595247</c:v>
                </c:pt>
                <c:pt idx="238">
                  <c:v>0.53611536248100244</c:v>
                </c:pt>
                <c:pt idx="239">
                  <c:v>0.53637103857947432</c:v>
                </c:pt>
                <c:pt idx="240">
                  <c:v>0.53664453182766536</c:v>
                </c:pt>
                <c:pt idx="241">
                  <c:v>0.53718127346295907</c:v>
                </c:pt>
                <c:pt idx="242">
                  <c:v>0.53744585813629053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EA5-486A-BE0D-2B74E1A7F3A1}"/>
            </c:ext>
          </c:extLst>
        </c:ser>
        <c:ser>
          <c:idx val="6"/>
          <c:order val="9"/>
          <c:tx>
            <c:strRef>
              <c:f>Booster!$BB$1</c:f>
              <c:strCache>
                <c:ptCount val="1"/>
                <c:pt idx="0">
                  <c:v>% 75+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Booster!BoosterMonth</c:f>
              <c:numCache>
                <c:formatCode>m/d/yyyy</c:formatCode>
                <c:ptCount val="473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  <c:pt idx="190">
                  <c:v>44599</c:v>
                </c:pt>
                <c:pt idx="191">
                  <c:v>44600</c:v>
                </c:pt>
                <c:pt idx="192">
                  <c:v>44601</c:v>
                </c:pt>
                <c:pt idx="193">
                  <c:v>44602</c:v>
                </c:pt>
                <c:pt idx="194">
                  <c:v>44603</c:v>
                </c:pt>
                <c:pt idx="195">
                  <c:v>44604</c:v>
                </c:pt>
                <c:pt idx="196">
                  <c:v>44605</c:v>
                </c:pt>
                <c:pt idx="197">
                  <c:v>44606</c:v>
                </c:pt>
                <c:pt idx="198">
                  <c:v>44607</c:v>
                </c:pt>
                <c:pt idx="199">
                  <c:v>44608</c:v>
                </c:pt>
                <c:pt idx="200">
                  <c:v>44609</c:v>
                </c:pt>
                <c:pt idx="201">
                  <c:v>44610</c:v>
                </c:pt>
                <c:pt idx="202">
                  <c:v>44611</c:v>
                </c:pt>
                <c:pt idx="203">
                  <c:v>44612</c:v>
                </c:pt>
                <c:pt idx="204">
                  <c:v>44613</c:v>
                </c:pt>
                <c:pt idx="205">
                  <c:v>44614</c:v>
                </c:pt>
                <c:pt idx="206">
                  <c:v>44615</c:v>
                </c:pt>
                <c:pt idx="207">
                  <c:v>44616</c:v>
                </c:pt>
                <c:pt idx="208">
                  <c:v>44617</c:v>
                </c:pt>
                <c:pt idx="209">
                  <c:v>44618</c:v>
                </c:pt>
                <c:pt idx="210">
                  <c:v>44619</c:v>
                </c:pt>
                <c:pt idx="211">
                  <c:v>44620</c:v>
                </c:pt>
                <c:pt idx="212">
                  <c:v>44621</c:v>
                </c:pt>
                <c:pt idx="213">
                  <c:v>44622</c:v>
                </c:pt>
                <c:pt idx="214">
                  <c:v>44623</c:v>
                </c:pt>
                <c:pt idx="215">
                  <c:v>44624</c:v>
                </c:pt>
                <c:pt idx="216">
                  <c:v>44625</c:v>
                </c:pt>
                <c:pt idx="217">
                  <c:v>44626</c:v>
                </c:pt>
                <c:pt idx="218">
                  <c:v>44627</c:v>
                </c:pt>
                <c:pt idx="219">
                  <c:v>44628</c:v>
                </c:pt>
                <c:pt idx="220">
                  <c:v>44629</c:v>
                </c:pt>
                <c:pt idx="221">
                  <c:v>44630</c:v>
                </c:pt>
                <c:pt idx="222">
                  <c:v>44631</c:v>
                </c:pt>
                <c:pt idx="223">
                  <c:v>44632</c:v>
                </c:pt>
                <c:pt idx="224">
                  <c:v>44633</c:v>
                </c:pt>
                <c:pt idx="225">
                  <c:v>44634</c:v>
                </c:pt>
                <c:pt idx="226">
                  <c:v>44635</c:v>
                </c:pt>
                <c:pt idx="227">
                  <c:v>44636</c:v>
                </c:pt>
                <c:pt idx="228">
                  <c:v>44637</c:v>
                </c:pt>
                <c:pt idx="229">
                  <c:v>44638</c:v>
                </c:pt>
                <c:pt idx="230">
                  <c:v>44639</c:v>
                </c:pt>
                <c:pt idx="231">
                  <c:v>44640</c:v>
                </c:pt>
                <c:pt idx="232">
                  <c:v>44641</c:v>
                </c:pt>
                <c:pt idx="233">
                  <c:v>44642</c:v>
                </c:pt>
                <c:pt idx="234">
                  <c:v>44643</c:v>
                </c:pt>
                <c:pt idx="235">
                  <c:v>44644</c:v>
                </c:pt>
                <c:pt idx="236">
                  <c:v>44645</c:v>
                </c:pt>
                <c:pt idx="237">
                  <c:v>44646</c:v>
                </c:pt>
                <c:pt idx="238">
                  <c:v>44647</c:v>
                </c:pt>
                <c:pt idx="239">
                  <c:v>44648</c:v>
                </c:pt>
                <c:pt idx="240">
                  <c:v>44649</c:v>
                </c:pt>
                <c:pt idx="241">
                  <c:v>44650</c:v>
                </c:pt>
                <c:pt idx="242">
                  <c:v>44651</c:v>
                </c:pt>
              </c:numCache>
            </c:numRef>
          </c:cat>
          <c:val>
            <c:numRef>
              <c:f>Booster!Booster75</c:f>
              <c:numCache>
                <c:formatCode>0.00%</c:formatCode>
                <c:ptCount val="47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1.9876430381123838E-4</c:v>
                </c:pt>
                <c:pt idx="13">
                  <c:v>5.3518631803228713E-4</c:v>
                </c:pt>
                <c:pt idx="14">
                  <c:v>9.3271492565476385E-4</c:v>
                </c:pt>
                <c:pt idx="15">
                  <c:v>2.1494747854722096E-3</c:v>
                </c:pt>
                <c:pt idx="16">
                  <c:v>3.8423288729996824E-3</c:v>
                </c:pt>
                <c:pt idx="17">
                  <c:v>5.9468130897038073E-3</c:v>
                </c:pt>
                <c:pt idx="18">
                  <c:v>8.0875583618329559E-3</c:v>
                </c:pt>
                <c:pt idx="19">
                  <c:v>9.9892492685675072E-3</c:v>
                </c:pt>
                <c:pt idx="20">
                  <c:v>1.072655739554298E-2</c:v>
                </c:pt>
                <c:pt idx="21">
                  <c:v>1.1150274543194639E-2</c:v>
                </c:pt>
                <c:pt idx="22">
                  <c:v>1.2975414332920808E-2</c:v>
                </c:pt>
                <c:pt idx="23">
                  <c:v>1.4825399660623382E-2</c:v>
                </c:pt>
                <c:pt idx="24">
                  <c:v>1.6664640971903726E-2</c:v>
                </c:pt>
                <c:pt idx="25">
                  <c:v>1.86401969915411E-2</c:v>
                </c:pt>
                <c:pt idx="26">
                  <c:v>2.0640598549154881E-2</c:v>
                </c:pt>
                <c:pt idx="27">
                  <c:v>2.1369848663813681E-2</c:v>
                </c:pt>
                <c:pt idx="28">
                  <c:v>2.183452737407509E-2</c:v>
                </c:pt>
                <c:pt idx="29">
                  <c:v>2.3892678019958355E-2</c:v>
                </c:pt>
                <c:pt idx="30">
                  <c:v>2.6023350776691663E-2</c:v>
                </c:pt>
                <c:pt idx="31">
                  <c:v>2.8103660956445772E-2</c:v>
                </c:pt>
                <c:pt idx="32">
                  <c:v>3.0235676715231859E-2</c:v>
                </c:pt>
                <c:pt idx="33">
                  <c:v>3.2280397340587338E-2</c:v>
                </c:pt>
                <c:pt idx="34">
                  <c:v>3.2928395831053031E-2</c:v>
                </c:pt>
                <c:pt idx="35">
                  <c:v>3.3256088331931014E-2</c:v>
                </c:pt>
                <c:pt idx="36">
                  <c:v>3.3464253650111707E-2</c:v>
                </c:pt>
                <c:pt idx="37">
                  <c:v>3.5157107737639179E-2</c:v>
                </c:pt>
                <c:pt idx="38">
                  <c:v>3.6759980687630478E-2</c:v>
                </c:pt>
                <c:pt idx="39">
                  <c:v>3.8385013171492635E-2</c:v>
                </c:pt>
                <c:pt idx="40">
                  <c:v>4.0059065230281202E-2</c:v>
                </c:pt>
                <c:pt idx="41">
                  <c:v>4.062379759347462E-2</c:v>
                </c:pt>
                <c:pt idx="42">
                  <c:v>4.0939403075877602E-2</c:v>
                </c:pt>
                <c:pt idx="43">
                  <c:v>4.21212448823228E-2</c:v>
                </c:pt>
                <c:pt idx="44">
                  <c:v>4.3245337600498521E-2</c:v>
                </c:pt>
                <c:pt idx="45">
                  <c:v>4.4500373018820157E-2</c:v>
                </c:pt>
                <c:pt idx="46">
                  <c:v>4.5840689067493237E-2</c:v>
                </c:pt>
                <c:pt idx="47">
                  <c:v>4.7348880372763649E-2</c:v>
                </c:pt>
                <c:pt idx="48">
                  <c:v>4.8044555436102983E-2</c:v>
                </c:pt>
                <c:pt idx="49">
                  <c:v>4.8344044893872617E-2</c:v>
                </c:pt>
                <c:pt idx="50">
                  <c:v>4.9953632854127815E-2</c:v>
                </c:pt>
                <c:pt idx="51">
                  <c:v>5.1682747997080315E-2</c:v>
                </c:pt>
                <c:pt idx="52">
                  <c:v>5.3322553503523031E-2</c:v>
                </c:pt>
                <c:pt idx="53">
                  <c:v>5.5197384369202011E-2</c:v>
                </c:pt>
                <c:pt idx="54">
                  <c:v>5.9163940932083714E-2</c:v>
                </c:pt>
                <c:pt idx="55">
                  <c:v>6.1273125655972566E-2</c:v>
                </c:pt>
                <c:pt idx="56">
                  <c:v>6.2442880443942757E-2</c:v>
                </c:pt>
                <c:pt idx="57">
                  <c:v>6.8612631874407817E-2</c:v>
                </c:pt>
                <c:pt idx="58">
                  <c:v>7.4611150543143601E-2</c:v>
                </c:pt>
                <c:pt idx="59">
                  <c:v>8.024370115249721E-2</c:v>
                </c:pt>
                <c:pt idx="60">
                  <c:v>8.5665400439564568E-2</c:v>
                </c:pt>
                <c:pt idx="61">
                  <c:v>9.0885649418715131E-2</c:v>
                </c:pt>
                <c:pt idx="62">
                  <c:v>9.2473749346125872E-2</c:v>
                </c:pt>
                <c:pt idx="63">
                  <c:v>9.3444739830284826E-2</c:v>
                </c:pt>
                <c:pt idx="64">
                  <c:v>9.7988115774834961E-2</c:v>
                </c:pt>
                <c:pt idx="65">
                  <c:v>0.10287798624900198</c:v>
                </c:pt>
                <c:pt idx="66">
                  <c:v>0.10775039769648288</c:v>
                </c:pt>
                <c:pt idx="67">
                  <c:v>0.11256103104953596</c:v>
                </c:pt>
                <c:pt idx="68">
                  <c:v>0.11703927139452633</c:v>
                </c:pt>
                <c:pt idx="69">
                  <c:v>0.11836615742267162</c:v>
                </c:pt>
                <c:pt idx="70">
                  <c:v>0.11905646047779984</c:v>
                </c:pt>
                <c:pt idx="71">
                  <c:v>0.12278732018041889</c:v>
                </c:pt>
                <c:pt idx="72">
                  <c:v>0.12710372877804943</c:v>
                </c:pt>
                <c:pt idx="73">
                  <c:v>0.13109513087890756</c:v>
                </c:pt>
                <c:pt idx="74">
                  <c:v>0.13509861999824066</c:v>
                </c:pt>
                <c:pt idx="75">
                  <c:v>0.13956678782783519</c:v>
                </c:pt>
                <c:pt idx="76">
                  <c:v>0.14072378409630398</c:v>
                </c:pt>
                <c:pt idx="77">
                  <c:v>0.14137245408779608</c:v>
                </c:pt>
                <c:pt idx="78">
                  <c:v>0.14495424056255671</c:v>
                </c:pt>
                <c:pt idx="79">
                  <c:v>0.14904166731018847</c:v>
                </c:pt>
                <c:pt idx="80">
                  <c:v>0.15319020065122169</c:v>
                </c:pt>
                <c:pt idx="81">
                  <c:v>0.1575657013391745</c:v>
                </c:pt>
                <c:pt idx="82">
                  <c:v>0.16600176873370351</c:v>
                </c:pt>
                <c:pt idx="83">
                  <c:v>0.17056394670699254</c:v>
                </c:pt>
                <c:pt idx="84">
                  <c:v>0.17283966368542594</c:v>
                </c:pt>
                <c:pt idx="85">
                  <c:v>0.18477089392231136</c:v>
                </c:pt>
                <c:pt idx="86">
                  <c:v>0.19694117852459136</c:v>
                </c:pt>
                <c:pt idx="87">
                  <c:v>0.20765229139652741</c:v>
                </c:pt>
                <c:pt idx="88">
                  <c:v>0.21849837597476768</c:v>
                </c:pt>
                <c:pt idx="89">
                  <c:v>0.22823245485330723</c:v>
                </c:pt>
                <c:pt idx="90">
                  <c:v>0.23142611373481484</c:v>
                </c:pt>
                <c:pt idx="91">
                  <c:v>0.23299541163348669</c:v>
                </c:pt>
                <c:pt idx="92">
                  <c:v>0.24114139058461551</c:v>
                </c:pt>
                <c:pt idx="93">
                  <c:v>0.2499548415559753</c:v>
                </c:pt>
                <c:pt idx="94">
                  <c:v>0.25742193296942456</c:v>
                </c:pt>
                <c:pt idx="95">
                  <c:v>0.26515023828213924</c:v>
                </c:pt>
                <c:pt idx="96">
                  <c:v>0.27295643771391503</c:v>
                </c:pt>
                <c:pt idx="97">
                  <c:v>0.27538525692636523</c:v>
                </c:pt>
                <c:pt idx="98">
                  <c:v>0.27654561069996597</c:v>
                </c:pt>
                <c:pt idx="99">
                  <c:v>0.28239572764186971</c:v>
                </c:pt>
                <c:pt idx="100">
                  <c:v>0.28918594602071851</c:v>
                </c:pt>
                <c:pt idx="101">
                  <c:v>0.29570084897874765</c:v>
                </c:pt>
                <c:pt idx="102">
                  <c:v>0.30144151125334995</c:v>
                </c:pt>
                <c:pt idx="103">
                  <c:v>0.3078523315522888</c:v>
                </c:pt>
                <c:pt idx="104">
                  <c:v>0.31007701445271657</c:v>
                </c:pt>
                <c:pt idx="105">
                  <c:v>0.31114268658159644</c:v>
                </c:pt>
                <c:pt idx="106">
                  <c:v>0.31656505736969021</c:v>
                </c:pt>
                <c:pt idx="107">
                  <c:v>0.3230282547486874</c:v>
                </c:pt>
                <c:pt idx="108">
                  <c:v>0.32929403082592612</c:v>
                </c:pt>
                <c:pt idx="109">
                  <c:v>0.33514347626680346</c:v>
                </c:pt>
                <c:pt idx="110">
                  <c:v>0.34108693185137534</c:v>
                </c:pt>
                <c:pt idx="111">
                  <c:v>0.34305778736382797</c:v>
                </c:pt>
                <c:pt idx="112">
                  <c:v>0.34408854143933559</c:v>
                </c:pt>
                <c:pt idx="113">
                  <c:v>0.34914561566907354</c:v>
                </c:pt>
                <c:pt idx="114">
                  <c:v>0.35374069719265566</c:v>
                </c:pt>
                <c:pt idx="115">
                  <c:v>0.35658786154454636</c:v>
                </c:pt>
                <c:pt idx="116">
                  <c:v>0.35660397756917972</c:v>
                </c:pt>
                <c:pt idx="117">
                  <c:v>0.35841098683119338</c:v>
                </c:pt>
                <c:pt idx="118">
                  <c:v>0.35949143198265376</c:v>
                </c:pt>
                <c:pt idx="119">
                  <c:v>0.36020255156960007</c:v>
                </c:pt>
                <c:pt idx="120">
                  <c:v>0.36508503553247679</c:v>
                </c:pt>
                <c:pt idx="121">
                  <c:v>0.37130917854607942</c:v>
                </c:pt>
                <c:pt idx="122">
                  <c:v>0.37778177693944603</c:v>
                </c:pt>
                <c:pt idx="123">
                  <c:v>0.38441956458530446</c:v>
                </c:pt>
                <c:pt idx="124">
                  <c:v>0.39037174968321942</c:v>
                </c:pt>
                <c:pt idx="125">
                  <c:v>0.39244198734757768</c:v>
                </c:pt>
                <c:pt idx="126">
                  <c:v>0.39338947529581297</c:v>
                </c:pt>
                <c:pt idx="127">
                  <c:v>0.39791874971880897</c:v>
                </c:pt>
                <c:pt idx="128">
                  <c:v>0.40281264919913429</c:v>
                </c:pt>
                <c:pt idx="129">
                  <c:v>0.40769580466303745</c:v>
                </c:pt>
                <c:pt idx="130">
                  <c:v>0.41230901671433207</c:v>
                </c:pt>
                <c:pt idx="131">
                  <c:v>0.4165126131395292</c:v>
                </c:pt>
                <c:pt idx="132">
                  <c:v>0.41789321924978562</c:v>
                </c:pt>
                <c:pt idx="133">
                  <c:v>0.41851704370330128</c:v>
                </c:pt>
                <c:pt idx="134">
                  <c:v>0.42191819640196321</c:v>
                </c:pt>
                <c:pt idx="135">
                  <c:v>0.42585117791352545</c:v>
                </c:pt>
                <c:pt idx="136">
                  <c:v>0.42969283528549873</c:v>
                </c:pt>
                <c:pt idx="137">
                  <c:v>0.43347741507022891</c:v>
                </c:pt>
                <c:pt idx="138">
                  <c:v>0.43728549739088274</c:v>
                </c:pt>
                <c:pt idx="139">
                  <c:v>0.43855732033486411</c:v>
                </c:pt>
                <c:pt idx="140">
                  <c:v>0.43935707805729379</c:v>
                </c:pt>
                <c:pt idx="141">
                  <c:v>0.44302548816445864</c:v>
                </c:pt>
                <c:pt idx="142">
                  <c:v>0.44740098885241147</c:v>
                </c:pt>
                <c:pt idx="143">
                  <c:v>0.45134538588142231</c:v>
                </c:pt>
                <c:pt idx="144">
                  <c:v>0.45407100854753657</c:v>
                </c:pt>
                <c:pt idx="145">
                  <c:v>0.45475191058829534</c:v>
                </c:pt>
                <c:pt idx="146">
                  <c:v>0.4547673551119023</c:v>
                </c:pt>
                <c:pt idx="147">
                  <c:v>0.45530455593301372</c:v>
                </c:pt>
                <c:pt idx="148">
                  <c:v>0.45790125040206126</c:v>
                </c:pt>
                <c:pt idx="149">
                  <c:v>0.46080079183401029</c:v>
                </c:pt>
                <c:pt idx="150">
                  <c:v>0.46386149351229283</c:v>
                </c:pt>
                <c:pt idx="151">
                  <c:v>0.46659987469790848</c:v>
                </c:pt>
                <c:pt idx="152">
                  <c:v>0.46780723354335646</c:v>
                </c:pt>
                <c:pt idx="153">
                  <c:v>0.46800532634614134</c:v>
                </c:pt>
                <c:pt idx="154">
                  <c:v>0.46838942493323599</c:v>
                </c:pt>
                <c:pt idx="155">
                  <c:v>0.4702716423102053</c:v>
                </c:pt>
                <c:pt idx="156">
                  <c:v>0.47256078930916645</c:v>
                </c:pt>
                <c:pt idx="157">
                  <c:v>0.47510779270226117</c:v>
                </c:pt>
                <c:pt idx="158">
                  <c:v>0.47756750096192524</c:v>
                </c:pt>
                <c:pt idx="159">
                  <c:v>0.47963370962012514</c:v>
                </c:pt>
                <c:pt idx="160">
                  <c:v>0.48038176176352287</c:v>
                </c:pt>
                <c:pt idx="161">
                  <c:v>0.48080883641630645</c:v>
                </c:pt>
                <c:pt idx="162">
                  <c:v>0.48262726119576876</c:v>
                </c:pt>
                <c:pt idx="163">
                  <c:v>0.48456319865484915</c:v>
                </c:pt>
                <c:pt idx="164">
                  <c:v>0.486560242707331</c:v>
                </c:pt>
                <c:pt idx="165">
                  <c:v>0.48848207864485721</c:v>
                </c:pt>
                <c:pt idx="166">
                  <c:v>0.49017560423341106</c:v>
                </c:pt>
                <c:pt idx="167">
                  <c:v>0.49068057300525586</c:v>
                </c:pt>
                <c:pt idx="168">
                  <c:v>0.4909397724014421</c:v>
                </c:pt>
                <c:pt idx="169">
                  <c:v>0.49203901958164142</c:v>
                </c:pt>
                <c:pt idx="170">
                  <c:v>0.49353780987254237</c:v>
                </c:pt>
                <c:pt idx="171">
                  <c:v>0.49505540219218225</c:v>
                </c:pt>
                <c:pt idx="172">
                  <c:v>0.49605996772766064</c:v>
                </c:pt>
                <c:pt idx="173">
                  <c:v>0.49701819969231825</c:v>
                </c:pt>
                <c:pt idx="174">
                  <c:v>0.4974493033512602</c:v>
                </c:pt>
                <c:pt idx="175">
                  <c:v>0.49769037221973395</c:v>
                </c:pt>
                <c:pt idx="176">
                  <c:v>0.49866337720697207</c:v>
                </c:pt>
                <c:pt idx="177">
                  <c:v>0.49986133503805058</c:v>
                </c:pt>
                <c:pt idx="178">
                  <c:v>0.50099147126546384</c:v>
                </c:pt>
                <c:pt idx="179">
                  <c:v>0.50218674309243683</c:v>
                </c:pt>
                <c:pt idx="180">
                  <c:v>0.50321951167102363</c:v>
                </c:pt>
                <c:pt idx="181">
                  <c:v>0.50360361025811828</c:v>
                </c:pt>
                <c:pt idx="182">
                  <c:v>0.50378357253319062</c:v>
                </c:pt>
                <c:pt idx="183">
                  <c:v>0.5045423686930105</c:v>
                </c:pt>
                <c:pt idx="184">
                  <c:v>0.5054959001504834</c:v>
                </c:pt>
                <c:pt idx="185">
                  <c:v>0.50628155635135885</c:v>
                </c:pt>
                <c:pt idx="186">
                  <c:v>0.50654277025062433</c:v>
                </c:pt>
                <c:pt idx="187">
                  <c:v>0.50677846711088703</c:v>
                </c:pt>
                <c:pt idx="188">
                  <c:v>0.50701886447833433</c:v>
                </c:pt>
                <c:pt idx="189">
                  <c:v>0.50713570565692612</c:v>
                </c:pt>
                <c:pt idx="190">
                  <c:v>0.5077286410632279</c:v>
                </c:pt>
                <c:pt idx="191">
                  <c:v>0.50848743722304779</c:v>
                </c:pt>
                <c:pt idx="192">
                  <c:v>0.50918176928433434</c:v>
                </c:pt>
                <c:pt idx="193">
                  <c:v>0.5099385509410751</c:v>
                </c:pt>
                <c:pt idx="194">
                  <c:v>0.51058520642948801</c:v>
                </c:pt>
                <c:pt idx="195">
                  <c:v>0.51079740075382707</c:v>
                </c:pt>
                <c:pt idx="196">
                  <c:v>0.51087999538007289</c:v>
                </c:pt>
                <c:pt idx="197">
                  <c:v>0.51134198808622877</c:v>
                </c:pt>
                <c:pt idx="198">
                  <c:v>0.51190537744736941</c:v>
                </c:pt>
                <c:pt idx="199">
                  <c:v>0.51241907573255729</c:v>
                </c:pt>
                <c:pt idx="200">
                  <c:v>0.51287569643050201</c:v>
                </c:pt>
                <c:pt idx="201">
                  <c:v>0.51333836063768423</c:v>
                </c:pt>
                <c:pt idx="202">
                  <c:v>0.51353913944457463</c:v>
                </c:pt>
                <c:pt idx="203">
                  <c:v>0.51362442007492604</c:v>
                </c:pt>
                <c:pt idx="204">
                  <c:v>0.51399978914867772</c:v>
                </c:pt>
                <c:pt idx="205">
                  <c:v>0.5144725258712558</c:v>
                </c:pt>
                <c:pt idx="206">
                  <c:v>0.51481700589779356</c:v>
                </c:pt>
                <c:pt idx="207">
                  <c:v>0.51508157730219095</c:v>
                </c:pt>
                <c:pt idx="208">
                  <c:v>0.51539852578664669</c:v>
                </c:pt>
                <c:pt idx="209">
                  <c:v>0.51552812548473981</c:v>
                </c:pt>
                <c:pt idx="210">
                  <c:v>0.51559057508019401</c:v>
                </c:pt>
                <c:pt idx="211">
                  <c:v>0.51595049963033868</c:v>
                </c:pt>
                <c:pt idx="212">
                  <c:v>0.51630169466714027</c:v>
                </c:pt>
                <c:pt idx="213">
                  <c:v>0.5166656482234433</c:v>
                </c:pt>
                <c:pt idx="214">
                  <c:v>0.51703967429514219</c:v>
                </c:pt>
                <c:pt idx="215">
                  <c:v>0.51736938129909926</c:v>
                </c:pt>
                <c:pt idx="216">
                  <c:v>0.51749830949616604</c:v>
                </c:pt>
                <c:pt idx="217">
                  <c:v>0.5175721746090689</c:v>
                </c:pt>
                <c:pt idx="218">
                  <c:v>0.51780921447138428</c:v>
                </c:pt>
                <c:pt idx="219">
                  <c:v>0.51806639936449139</c:v>
                </c:pt>
                <c:pt idx="220">
                  <c:v>0.51835648780789156</c:v>
                </c:pt>
                <c:pt idx="221">
                  <c:v>0.5186506052574501</c:v>
                </c:pt>
                <c:pt idx="222">
                  <c:v>0.51884466905407667</c:v>
                </c:pt>
                <c:pt idx="223">
                  <c:v>0.5189440512059823</c:v>
                </c:pt>
                <c:pt idx="224">
                  <c:v>0.51899508528398786</c:v>
                </c:pt>
                <c:pt idx="225">
                  <c:v>0.5192254101360394</c:v>
                </c:pt>
                <c:pt idx="226">
                  <c:v>0.51948125202709372</c:v>
                </c:pt>
                <c:pt idx="227">
                  <c:v>0.51978879949718004</c:v>
                </c:pt>
                <c:pt idx="228">
                  <c:v>0.52005605690568302</c:v>
                </c:pt>
                <c:pt idx="229">
                  <c:v>0.52035218885832069</c:v>
                </c:pt>
                <c:pt idx="230">
                  <c:v>0.52048380305949293</c:v>
                </c:pt>
                <c:pt idx="231">
                  <c:v>0.5205516246631583</c:v>
                </c:pt>
                <c:pt idx="232">
                  <c:v>0.52079739403881675</c:v>
                </c:pt>
                <c:pt idx="233">
                  <c:v>0.52108278197503222</c:v>
                </c:pt>
                <c:pt idx="234">
                  <c:v>0.52136481240611576</c:v>
                </c:pt>
                <c:pt idx="235">
                  <c:v>0.52162871230948682</c:v>
                </c:pt>
                <c:pt idx="236">
                  <c:v>0.5219174577508342</c:v>
                </c:pt>
                <c:pt idx="237">
                  <c:v>0.52202825542018838</c:v>
                </c:pt>
                <c:pt idx="238">
                  <c:v>0.5220725744879301</c:v>
                </c:pt>
                <c:pt idx="239">
                  <c:v>0.52231162885332472</c:v>
                </c:pt>
                <c:pt idx="240">
                  <c:v>0.52254732571358731</c:v>
                </c:pt>
                <c:pt idx="241">
                  <c:v>0.52306908201109181</c:v>
                </c:pt>
                <c:pt idx="242">
                  <c:v>0.52335514144833373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EA5-486A-BE0D-2B74E1A7F3A1}"/>
            </c:ext>
          </c:extLst>
        </c:ser>
        <c:ser>
          <c:idx val="17"/>
          <c:order val="17"/>
          <c:tx>
            <c:strRef>
              <c:f>Booster!$AO$1</c:f>
              <c:strCache>
                <c:ptCount val="1"/>
                <c:pt idx="0">
                  <c:v>% 12-15 label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00"/>
              <c:layout>
                <c:manualLayout>
                  <c:x val="-1.1369995315377754E-2"/>
                  <c:y val="-1.4502648726953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A5-486A-BE0D-2B74E1A7F3A1}"/>
                </c:ext>
              </c:extLst>
            </c:dLbl>
            <c:dLbl>
              <c:idx val="210"/>
              <c:layout>
                <c:manualLayout>
                  <c:x val="-7.1740497596724613E-3"/>
                  <c:y val="-9.410999032453043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A5-486A-BE0D-2B74E1A7F3A1}"/>
                </c:ext>
              </c:extLst>
            </c:dLbl>
            <c:dLbl>
              <c:idx val="217"/>
              <c:layout>
                <c:manualLayout>
                  <c:x val="-1.0152635260445745E-2"/>
                  <c:y val="-2.12915149862886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A5-486A-BE0D-2B74E1A7F3A1}"/>
                </c:ext>
              </c:extLst>
            </c:dLbl>
            <c:dLbl>
              <c:idx val="242"/>
              <c:layout>
                <c:manualLayout>
                  <c:x val="-1.1728850490810242E-2"/>
                  <c:y val="2.67267044458901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333369649296745E-2"/>
                      <c:h val="3.65611858441617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49AB-455F-B869-F5E95DC7F7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Booster!BoosterMonth</c:f>
              <c:numCache>
                <c:formatCode>m/d/yyyy</c:formatCode>
                <c:ptCount val="473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  <c:pt idx="190">
                  <c:v>44599</c:v>
                </c:pt>
                <c:pt idx="191">
                  <c:v>44600</c:v>
                </c:pt>
                <c:pt idx="192">
                  <c:v>44601</c:v>
                </c:pt>
                <c:pt idx="193">
                  <c:v>44602</c:v>
                </c:pt>
                <c:pt idx="194">
                  <c:v>44603</c:v>
                </c:pt>
                <c:pt idx="195">
                  <c:v>44604</c:v>
                </c:pt>
                <c:pt idx="196">
                  <c:v>44605</c:v>
                </c:pt>
                <c:pt idx="197">
                  <c:v>44606</c:v>
                </c:pt>
                <c:pt idx="198">
                  <c:v>44607</c:v>
                </c:pt>
                <c:pt idx="199">
                  <c:v>44608</c:v>
                </c:pt>
                <c:pt idx="200">
                  <c:v>44609</c:v>
                </c:pt>
                <c:pt idx="201">
                  <c:v>44610</c:v>
                </c:pt>
                <c:pt idx="202">
                  <c:v>44611</c:v>
                </c:pt>
                <c:pt idx="203">
                  <c:v>44612</c:v>
                </c:pt>
                <c:pt idx="204">
                  <c:v>44613</c:v>
                </c:pt>
                <c:pt idx="205">
                  <c:v>44614</c:v>
                </c:pt>
                <c:pt idx="206">
                  <c:v>44615</c:v>
                </c:pt>
                <c:pt idx="207">
                  <c:v>44616</c:v>
                </c:pt>
                <c:pt idx="208">
                  <c:v>44617</c:v>
                </c:pt>
                <c:pt idx="209">
                  <c:v>44618</c:v>
                </c:pt>
                <c:pt idx="210">
                  <c:v>44619</c:v>
                </c:pt>
                <c:pt idx="211">
                  <c:v>44620</c:v>
                </c:pt>
                <c:pt idx="212">
                  <c:v>44621</c:v>
                </c:pt>
                <c:pt idx="213">
                  <c:v>44622</c:v>
                </c:pt>
                <c:pt idx="214">
                  <c:v>44623</c:v>
                </c:pt>
                <c:pt idx="215">
                  <c:v>44624</c:v>
                </c:pt>
                <c:pt idx="216">
                  <c:v>44625</c:v>
                </c:pt>
                <c:pt idx="217">
                  <c:v>44626</c:v>
                </c:pt>
                <c:pt idx="218">
                  <c:v>44627</c:v>
                </c:pt>
                <c:pt idx="219">
                  <c:v>44628</c:v>
                </c:pt>
                <c:pt idx="220">
                  <c:v>44629</c:v>
                </c:pt>
                <c:pt idx="221">
                  <c:v>44630</c:v>
                </c:pt>
                <c:pt idx="222">
                  <c:v>44631</c:v>
                </c:pt>
                <c:pt idx="223">
                  <c:v>44632</c:v>
                </c:pt>
                <c:pt idx="224">
                  <c:v>44633</c:v>
                </c:pt>
                <c:pt idx="225">
                  <c:v>44634</c:v>
                </c:pt>
                <c:pt idx="226">
                  <c:v>44635</c:v>
                </c:pt>
                <c:pt idx="227">
                  <c:v>44636</c:v>
                </c:pt>
                <c:pt idx="228">
                  <c:v>44637</c:v>
                </c:pt>
                <c:pt idx="229">
                  <c:v>44638</c:v>
                </c:pt>
                <c:pt idx="230">
                  <c:v>44639</c:v>
                </c:pt>
                <c:pt idx="231">
                  <c:v>44640</c:v>
                </c:pt>
                <c:pt idx="232">
                  <c:v>44641</c:v>
                </c:pt>
                <c:pt idx="233">
                  <c:v>44642</c:v>
                </c:pt>
                <c:pt idx="234">
                  <c:v>44643</c:v>
                </c:pt>
                <c:pt idx="235">
                  <c:v>44644</c:v>
                </c:pt>
                <c:pt idx="236">
                  <c:v>44645</c:v>
                </c:pt>
                <c:pt idx="237">
                  <c:v>44646</c:v>
                </c:pt>
                <c:pt idx="238">
                  <c:v>44647</c:v>
                </c:pt>
                <c:pt idx="239">
                  <c:v>44648</c:v>
                </c:pt>
                <c:pt idx="240">
                  <c:v>44649</c:v>
                </c:pt>
                <c:pt idx="241">
                  <c:v>44650</c:v>
                </c:pt>
                <c:pt idx="242">
                  <c:v>44651</c:v>
                </c:pt>
              </c:numCache>
            </c:numRef>
          </c:cat>
          <c:val>
            <c:numRef>
              <c:f>Booster!Booster1215label</c:f>
              <c:numCache>
                <c:formatCode>0.00%</c:formatCode>
                <c:ptCount val="47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7.7242592473440702E-2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EA5-486A-BE0D-2B74E1A7F3A1}"/>
            </c:ext>
          </c:extLst>
        </c:ser>
        <c:ser>
          <c:idx val="18"/>
          <c:order val="18"/>
          <c:tx>
            <c:strRef>
              <c:f>Booster!$AQ$1</c:f>
              <c:strCache>
                <c:ptCount val="1"/>
                <c:pt idx="0">
                  <c:v>% 16-17 label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69"/>
              <c:layout>
                <c:manualLayout>
                  <c:x val="-1.2860892388451443E-2"/>
                  <c:y val="-1.61998652917876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A5-486A-BE0D-2B74E1A7F3A1}"/>
                </c:ext>
              </c:extLst>
            </c:dLbl>
            <c:dLbl>
              <c:idx val="175"/>
              <c:layout>
                <c:manualLayout>
                  <c:x val="-1.0718078791495956E-2"/>
                  <c:y val="-1.4502648726953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A5-486A-BE0D-2B74E1A7F3A1}"/>
                </c:ext>
              </c:extLst>
            </c:dLbl>
            <c:dLbl>
              <c:idx val="182"/>
              <c:layout>
                <c:manualLayout>
                  <c:x val="-8.5670831488362242E-3"/>
                  <c:y val="-1.11082155972865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EA5-486A-BE0D-2B74E1A7F3A1}"/>
                </c:ext>
              </c:extLst>
            </c:dLbl>
            <c:dLbl>
              <c:idx val="189"/>
              <c:layout>
                <c:manualLayout>
                  <c:x val="-4.8485038086620589E-3"/>
                  <c:y val="-1.11082155972865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EA5-486A-BE0D-2B74E1A7F3A1}"/>
                </c:ext>
              </c:extLst>
            </c:dLbl>
            <c:dLbl>
              <c:idx val="196"/>
              <c:layout>
                <c:manualLayout>
                  <c:x val="-6.7893331793185052E-3"/>
                  <c:y val="1.0955599745551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EA5-486A-BE0D-2B74E1A7F3A1}"/>
                </c:ext>
              </c:extLst>
            </c:dLbl>
            <c:dLbl>
              <c:idx val="200"/>
              <c:layout>
                <c:manualLayout>
                  <c:x val="-6.2480347047098601E-4"/>
                  <c:y val="1.944168256971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EA5-486A-BE0D-2B74E1A7F3A1}"/>
                </c:ext>
              </c:extLst>
            </c:dLbl>
            <c:dLbl>
              <c:idx val="210"/>
              <c:layout>
                <c:manualLayout>
                  <c:x val="-5.0383753986741882E-4"/>
                  <c:y val="1.4350032875218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EA5-486A-BE0D-2B74E1A7F3A1}"/>
                </c:ext>
              </c:extLst>
            </c:dLbl>
            <c:dLbl>
              <c:idx val="217"/>
              <c:layout>
                <c:manualLayout>
                  <c:x val="-4.2618832181444584E-4"/>
                  <c:y val="1.4350032875218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EA5-486A-BE0D-2B74E1A7F3A1}"/>
                </c:ext>
              </c:extLst>
            </c:dLbl>
            <c:dLbl>
              <c:idx val="227"/>
              <c:layout>
                <c:manualLayout>
                  <c:x val="-3.2399296664934E-4"/>
                  <c:y val="7.561166615883684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EA5-486A-BE0D-2B74E1A7F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Booster!BoosterMonth</c:f>
              <c:numCache>
                <c:formatCode>m/d/yyyy</c:formatCode>
                <c:ptCount val="473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  <c:pt idx="190">
                  <c:v>44599</c:v>
                </c:pt>
                <c:pt idx="191">
                  <c:v>44600</c:v>
                </c:pt>
                <c:pt idx="192">
                  <c:v>44601</c:v>
                </c:pt>
                <c:pt idx="193">
                  <c:v>44602</c:v>
                </c:pt>
                <c:pt idx="194">
                  <c:v>44603</c:v>
                </c:pt>
                <c:pt idx="195">
                  <c:v>44604</c:v>
                </c:pt>
                <c:pt idx="196">
                  <c:v>44605</c:v>
                </c:pt>
                <c:pt idx="197">
                  <c:v>44606</c:v>
                </c:pt>
                <c:pt idx="198">
                  <c:v>44607</c:v>
                </c:pt>
                <c:pt idx="199">
                  <c:v>44608</c:v>
                </c:pt>
                <c:pt idx="200">
                  <c:v>44609</c:v>
                </c:pt>
                <c:pt idx="201">
                  <c:v>44610</c:v>
                </c:pt>
                <c:pt idx="202">
                  <c:v>44611</c:v>
                </c:pt>
                <c:pt idx="203">
                  <c:v>44612</c:v>
                </c:pt>
                <c:pt idx="204">
                  <c:v>44613</c:v>
                </c:pt>
                <c:pt idx="205">
                  <c:v>44614</c:v>
                </c:pt>
                <c:pt idx="206">
                  <c:v>44615</c:v>
                </c:pt>
                <c:pt idx="207">
                  <c:v>44616</c:v>
                </c:pt>
                <c:pt idx="208">
                  <c:v>44617</c:v>
                </c:pt>
                <c:pt idx="209">
                  <c:v>44618</c:v>
                </c:pt>
                <c:pt idx="210">
                  <c:v>44619</c:v>
                </c:pt>
                <c:pt idx="211">
                  <c:v>44620</c:v>
                </c:pt>
                <c:pt idx="212">
                  <c:v>44621</c:v>
                </c:pt>
                <c:pt idx="213">
                  <c:v>44622</c:v>
                </c:pt>
                <c:pt idx="214">
                  <c:v>44623</c:v>
                </c:pt>
                <c:pt idx="215">
                  <c:v>44624</c:v>
                </c:pt>
                <c:pt idx="216">
                  <c:v>44625</c:v>
                </c:pt>
                <c:pt idx="217">
                  <c:v>44626</c:v>
                </c:pt>
                <c:pt idx="218">
                  <c:v>44627</c:v>
                </c:pt>
                <c:pt idx="219">
                  <c:v>44628</c:v>
                </c:pt>
                <c:pt idx="220">
                  <c:v>44629</c:v>
                </c:pt>
                <c:pt idx="221">
                  <c:v>44630</c:v>
                </c:pt>
                <c:pt idx="222">
                  <c:v>44631</c:v>
                </c:pt>
                <c:pt idx="223">
                  <c:v>44632</c:v>
                </c:pt>
                <c:pt idx="224">
                  <c:v>44633</c:v>
                </c:pt>
                <c:pt idx="225">
                  <c:v>44634</c:v>
                </c:pt>
                <c:pt idx="226">
                  <c:v>44635</c:v>
                </c:pt>
                <c:pt idx="227">
                  <c:v>44636</c:v>
                </c:pt>
                <c:pt idx="228">
                  <c:v>44637</c:v>
                </c:pt>
                <c:pt idx="229">
                  <c:v>44638</c:v>
                </c:pt>
                <c:pt idx="230">
                  <c:v>44639</c:v>
                </c:pt>
                <c:pt idx="231">
                  <c:v>44640</c:v>
                </c:pt>
                <c:pt idx="232">
                  <c:v>44641</c:v>
                </c:pt>
                <c:pt idx="233">
                  <c:v>44642</c:v>
                </c:pt>
                <c:pt idx="234">
                  <c:v>44643</c:v>
                </c:pt>
                <c:pt idx="235">
                  <c:v>44644</c:v>
                </c:pt>
                <c:pt idx="236">
                  <c:v>44645</c:v>
                </c:pt>
                <c:pt idx="237">
                  <c:v>44646</c:v>
                </c:pt>
                <c:pt idx="238">
                  <c:v>44647</c:v>
                </c:pt>
                <c:pt idx="239">
                  <c:v>44648</c:v>
                </c:pt>
                <c:pt idx="240">
                  <c:v>44649</c:v>
                </c:pt>
                <c:pt idx="241">
                  <c:v>44650</c:v>
                </c:pt>
                <c:pt idx="242">
                  <c:v>44651</c:v>
                </c:pt>
              </c:numCache>
            </c:numRef>
          </c:cat>
          <c:val>
            <c:numRef>
              <c:f>Booster!Booster1617label</c:f>
              <c:numCache>
                <c:formatCode>0.00%</c:formatCode>
                <c:ptCount val="47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0.12597032869676297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7EA5-486A-BE0D-2B74E1A7F3A1}"/>
            </c:ext>
          </c:extLst>
        </c:ser>
        <c:ser>
          <c:idx val="19"/>
          <c:order val="19"/>
          <c:tx>
            <c:strRef>
              <c:f>Booster!$AS$1</c:f>
              <c:strCache>
                <c:ptCount val="1"/>
                <c:pt idx="0">
                  <c:v>% 18-29 label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96"/>
              <c:layout>
                <c:manualLayout>
                  <c:x val="-1.1883057710695848E-2"/>
                  <c:y val="-3.6566464069791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EA5-486A-BE0D-2B74E1A7F3A1}"/>
                </c:ext>
              </c:extLst>
            </c:dLbl>
            <c:dLbl>
              <c:idx val="210"/>
              <c:layout>
                <c:manualLayout>
                  <c:x val="-5.5975620712447622E-3"/>
                  <c:y val="-1.9594298421454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EA5-486A-BE0D-2B74E1A7F3A1}"/>
                </c:ext>
              </c:extLst>
            </c:dLbl>
            <c:dLbl>
              <c:idx val="217"/>
              <c:layout>
                <c:manualLayout>
                  <c:x val="-7.5574026657425769E-3"/>
                  <c:y val="-3.3172030940124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EA5-486A-BE0D-2B74E1A7F3A1}"/>
                </c:ext>
              </c:extLst>
            </c:dLbl>
            <c:dLbl>
              <c:idx val="227"/>
              <c:layout>
                <c:manualLayout>
                  <c:x val="-6.4364624043021521E-3"/>
                  <c:y val="-3.6566464069791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EA5-486A-BE0D-2B74E1A7F3A1}"/>
                </c:ext>
              </c:extLst>
            </c:dLbl>
            <c:dLbl>
              <c:idx val="242"/>
              <c:layout>
                <c:manualLayout>
                  <c:x val="-2.2247142701294366E-3"/>
                  <c:y val="2.1138899134553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EA5-486A-BE0D-2B74E1A7F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Booster!BoosterMonth</c:f>
              <c:numCache>
                <c:formatCode>m/d/yyyy</c:formatCode>
                <c:ptCount val="473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  <c:pt idx="190">
                  <c:v>44599</c:v>
                </c:pt>
                <c:pt idx="191">
                  <c:v>44600</c:v>
                </c:pt>
                <c:pt idx="192">
                  <c:v>44601</c:v>
                </c:pt>
                <c:pt idx="193">
                  <c:v>44602</c:v>
                </c:pt>
                <c:pt idx="194">
                  <c:v>44603</c:v>
                </c:pt>
                <c:pt idx="195">
                  <c:v>44604</c:v>
                </c:pt>
                <c:pt idx="196">
                  <c:v>44605</c:v>
                </c:pt>
                <c:pt idx="197">
                  <c:v>44606</c:v>
                </c:pt>
                <c:pt idx="198">
                  <c:v>44607</c:v>
                </c:pt>
                <c:pt idx="199">
                  <c:v>44608</c:v>
                </c:pt>
                <c:pt idx="200">
                  <c:v>44609</c:v>
                </c:pt>
                <c:pt idx="201">
                  <c:v>44610</c:v>
                </c:pt>
                <c:pt idx="202">
                  <c:v>44611</c:v>
                </c:pt>
                <c:pt idx="203">
                  <c:v>44612</c:v>
                </c:pt>
                <c:pt idx="204">
                  <c:v>44613</c:v>
                </c:pt>
                <c:pt idx="205">
                  <c:v>44614</c:v>
                </c:pt>
                <c:pt idx="206">
                  <c:v>44615</c:v>
                </c:pt>
                <c:pt idx="207">
                  <c:v>44616</c:v>
                </c:pt>
                <c:pt idx="208">
                  <c:v>44617</c:v>
                </c:pt>
                <c:pt idx="209">
                  <c:v>44618</c:v>
                </c:pt>
                <c:pt idx="210">
                  <c:v>44619</c:v>
                </c:pt>
                <c:pt idx="211">
                  <c:v>44620</c:v>
                </c:pt>
                <c:pt idx="212">
                  <c:v>44621</c:v>
                </c:pt>
                <c:pt idx="213">
                  <c:v>44622</c:v>
                </c:pt>
                <c:pt idx="214">
                  <c:v>44623</c:v>
                </c:pt>
                <c:pt idx="215">
                  <c:v>44624</c:v>
                </c:pt>
                <c:pt idx="216">
                  <c:v>44625</c:v>
                </c:pt>
                <c:pt idx="217">
                  <c:v>44626</c:v>
                </c:pt>
                <c:pt idx="218">
                  <c:v>44627</c:v>
                </c:pt>
                <c:pt idx="219">
                  <c:v>44628</c:v>
                </c:pt>
                <c:pt idx="220">
                  <c:v>44629</c:v>
                </c:pt>
                <c:pt idx="221">
                  <c:v>44630</c:v>
                </c:pt>
                <c:pt idx="222">
                  <c:v>44631</c:v>
                </c:pt>
                <c:pt idx="223">
                  <c:v>44632</c:v>
                </c:pt>
                <c:pt idx="224">
                  <c:v>44633</c:v>
                </c:pt>
                <c:pt idx="225">
                  <c:v>44634</c:v>
                </c:pt>
                <c:pt idx="226">
                  <c:v>44635</c:v>
                </c:pt>
                <c:pt idx="227">
                  <c:v>44636</c:v>
                </c:pt>
                <c:pt idx="228">
                  <c:v>44637</c:v>
                </c:pt>
                <c:pt idx="229">
                  <c:v>44638</c:v>
                </c:pt>
                <c:pt idx="230">
                  <c:v>44639</c:v>
                </c:pt>
                <c:pt idx="231">
                  <c:v>44640</c:v>
                </c:pt>
                <c:pt idx="232">
                  <c:v>44641</c:v>
                </c:pt>
                <c:pt idx="233">
                  <c:v>44642</c:v>
                </c:pt>
                <c:pt idx="234">
                  <c:v>44643</c:v>
                </c:pt>
                <c:pt idx="235">
                  <c:v>44644</c:v>
                </c:pt>
                <c:pt idx="236">
                  <c:v>44645</c:v>
                </c:pt>
                <c:pt idx="237">
                  <c:v>44646</c:v>
                </c:pt>
                <c:pt idx="238">
                  <c:v>44647</c:v>
                </c:pt>
                <c:pt idx="239">
                  <c:v>44648</c:v>
                </c:pt>
                <c:pt idx="240">
                  <c:v>44649</c:v>
                </c:pt>
                <c:pt idx="241">
                  <c:v>44650</c:v>
                </c:pt>
                <c:pt idx="242">
                  <c:v>44651</c:v>
                </c:pt>
              </c:numCache>
            </c:numRef>
          </c:cat>
          <c:val>
            <c:numRef>
              <c:f>Booster!Booster1829label</c:f>
              <c:numCache>
                <c:formatCode>0.00%</c:formatCode>
                <c:ptCount val="47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0.13156759361015341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7EA5-486A-BE0D-2B74E1A7F3A1}"/>
            </c:ext>
          </c:extLst>
        </c:ser>
        <c:ser>
          <c:idx val="20"/>
          <c:order val="20"/>
          <c:tx>
            <c:strRef>
              <c:f>Booster!$AU$1</c:f>
              <c:strCache>
                <c:ptCount val="1"/>
                <c:pt idx="0">
                  <c:v>% 30-39 label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Booster!BoosterMonth</c:f>
              <c:numCache>
                <c:formatCode>m/d/yyyy</c:formatCode>
                <c:ptCount val="473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  <c:pt idx="190">
                  <c:v>44599</c:v>
                </c:pt>
                <c:pt idx="191">
                  <c:v>44600</c:v>
                </c:pt>
                <c:pt idx="192">
                  <c:v>44601</c:v>
                </c:pt>
                <c:pt idx="193">
                  <c:v>44602</c:v>
                </c:pt>
                <c:pt idx="194">
                  <c:v>44603</c:v>
                </c:pt>
                <c:pt idx="195">
                  <c:v>44604</c:v>
                </c:pt>
                <c:pt idx="196">
                  <c:v>44605</c:v>
                </c:pt>
                <c:pt idx="197">
                  <c:v>44606</c:v>
                </c:pt>
                <c:pt idx="198">
                  <c:v>44607</c:v>
                </c:pt>
                <c:pt idx="199">
                  <c:v>44608</c:v>
                </c:pt>
                <c:pt idx="200">
                  <c:v>44609</c:v>
                </c:pt>
                <c:pt idx="201">
                  <c:v>44610</c:v>
                </c:pt>
                <c:pt idx="202">
                  <c:v>44611</c:v>
                </c:pt>
                <c:pt idx="203">
                  <c:v>44612</c:v>
                </c:pt>
                <c:pt idx="204">
                  <c:v>44613</c:v>
                </c:pt>
                <c:pt idx="205">
                  <c:v>44614</c:v>
                </c:pt>
                <c:pt idx="206">
                  <c:v>44615</c:v>
                </c:pt>
                <c:pt idx="207">
                  <c:v>44616</c:v>
                </c:pt>
                <c:pt idx="208">
                  <c:v>44617</c:v>
                </c:pt>
                <c:pt idx="209">
                  <c:v>44618</c:v>
                </c:pt>
                <c:pt idx="210">
                  <c:v>44619</c:v>
                </c:pt>
                <c:pt idx="211">
                  <c:v>44620</c:v>
                </c:pt>
                <c:pt idx="212">
                  <c:v>44621</c:v>
                </c:pt>
                <c:pt idx="213">
                  <c:v>44622</c:v>
                </c:pt>
                <c:pt idx="214">
                  <c:v>44623</c:v>
                </c:pt>
                <c:pt idx="215">
                  <c:v>44624</c:v>
                </c:pt>
                <c:pt idx="216">
                  <c:v>44625</c:v>
                </c:pt>
                <c:pt idx="217">
                  <c:v>44626</c:v>
                </c:pt>
                <c:pt idx="218">
                  <c:v>44627</c:v>
                </c:pt>
                <c:pt idx="219">
                  <c:v>44628</c:v>
                </c:pt>
                <c:pt idx="220">
                  <c:v>44629</c:v>
                </c:pt>
                <c:pt idx="221">
                  <c:v>44630</c:v>
                </c:pt>
                <c:pt idx="222">
                  <c:v>44631</c:v>
                </c:pt>
                <c:pt idx="223">
                  <c:v>44632</c:v>
                </c:pt>
                <c:pt idx="224">
                  <c:v>44633</c:v>
                </c:pt>
                <c:pt idx="225">
                  <c:v>44634</c:v>
                </c:pt>
                <c:pt idx="226">
                  <c:v>44635</c:v>
                </c:pt>
                <c:pt idx="227">
                  <c:v>44636</c:v>
                </c:pt>
                <c:pt idx="228">
                  <c:v>44637</c:v>
                </c:pt>
                <c:pt idx="229">
                  <c:v>44638</c:v>
                </c:pt>
                <c:pt idx="230">
                  <c:v>44639</c:v>
                </c:pt>
                <c:pt idx="231">
                  <c:v>44640</c:v>
                </c:pt>
                <c:pt idx="232">
                  <c:v>44641</c:v>
                </c:pt>
                <c:pt idx="233">
                  <c:v>44642</c:v>
                </c:pt>
                <c:pt idx="234">
                  <c:v>44643</c:v>
                </c:pt>
                <c:pt idx="235">
                  <c:v>44644</c:v>
                </c:pt>
                <c:pt idx="236">
                  <c:v>44645</c:v>
                </c:pt>
                <c:pt idx="237">
                  <c:v>44646</c:v>
                </c:pt>
                <c:pt idx="238">
                  <c:v>44647</c:v>
                </c:pt>
                <c:pt idx="239">
                  <c:v>44648</c:v>
                </c:pt>
                <c:pt idx="240">
                  <c:v>44649</c:v>
                </c:pt>
                <c:pt idx="241">
                  <c:v>44650</c:v>
                </c:pt>
                <c:pt idx="242">
                  <c:v>44651</c:v>
                </c:pt>
              </c:numCache>
            </c:numRef>
          </c:cat>
          <c:val>
            <c:numRef>
              <c:f>Booster!Booster3039label</c:f>
              <c:numCache>
                <c:formatCode>0.00%</c:formatCode>
                <c:ptCount val="47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0.19743348912220177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7EA5-486A-BE0D-2B74E1A7F3A1}"/>
            </c:ext>
          </c:extLst>
        </c:ser>
        <c:ser>
          <c:idx val="21"/>
          <c:order val="21"/>
          <c:tx>
            <c:strRef>
              <c:f>Booster!$AW$1</c:f>
              <c:strCache>
                <c:ptCount val="1"/>
                <c:pt idx="0">
                  <c:v>% 40-49 label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Booster!BoosterMonth</c:f>
              <c:numCache>
                <c:formatCode>m/d/yyyy</c:formatCode>
                <c:ptCount val="473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  <c:pt idx="190">
                  <c:v>44599</c:v>
                </c:pt>
                <c:pt idx="191">
                  <c:v>44600</c:v>
                </c:pt>
                <c:pt idx="192">
                  <c:v>44601</c:v>
                </c:pt>
                <c:pt idx="193">
                  <c:v>44602</c:v>
                </c:pt>
                <c:pt idx="194">
                  <c:v>44603</c:v>
                </c:pt>
                <c:pt idx="195">
                  <c:v>44604</c:v>
                </c:pt>
                <c:pt idx="196">
                  <c:v>44605</c:v>
                </c:pt>
                <c:pt idx="197">
                  <c:v>44606</c:v>
                </c:pt>
                <c:pt idx="198">
                  <c:v>44607</c:v>
                </c:pt>
                <c:pt idx="199">
                  <c:v>44608</c:v>
                </c:pt>
                <c:pt idx="200">
                  <c:v>44609</c:v>
                </c:pt>
                <c:pt idx="201">
                  <c:v>44610</c:v>
                </c:pt>
                <c:pt idx="202">
                  <c:v>44611</c:v>
                </c:pt>
                <c:pt idx="203">
                  <c:v>44612</c:v>
                </c:pt>
                <c:pt idx="204">
                  <c:v>44613</c:v>
                </c:pt>
                <c:pt idx="205">
                  <c:v>44614</c:v>
                </c:pt>
                <c:pt idx="206">
                  <c:v>44615</c:v>
                </c:pt>
                <c:pt idx="207">
                  <c:v>44616</c:v>
                </c:pt>
                <c:pt idx="208">
                  <c:v>44617</c:v>
                </c:pt>
                <c:pt idx="209">
                  <c:v>44618</c:v>
                </c:pt>
                <c:pt idx="210">
                  <c:v>44619</c:v>
                </c:pt>
                <c:pt idx="211">
                  <c:v>44620</c:v>
                </c:pt>
                <c:pt idx="212">
                  <c:v>44621</c:v>
                </c:pt>
                <c:pt idx="213">
                  <c:v>44622</c:v>
                </c:pt>
                <c:pt idx="214">
                  <c:v>44623</c:v>
                </c:pt>
                <c:pt idx="215">
                  <c:v>44624</c:v>
                </c:pt>
                <c:pt idx="216">
                  <c:v>44625</c:v>
                </c:pt>
                <c:pt idx="217">
                  <c:v>44626</c:v>
                </c:pt>
                <c:pt idx="218">
                  <c:v>44627</c:v>
                </c:pt>
                <c:pt idx="219">
                  <c:v>44628</c:v>
                </c:pt>
                <c:pt idx="220">
                  <c:v>44629</c:v>
                </c:pt>
                <c:pt idx="221">
                  <c:v>44630</c:v>
                </c:pt>
                <c:pt idx="222">
                  <c:v>44631</c:v>
                </c:pt>
                <c:pt idx="223">
                  <c:v>44632</c:v>
                </c:pt>
                <c:pt idx="224">
                  <c:v>44633</c:v>
                </c:pt>
                <c:pt idx="225">
                  <c:v>44634</c:v>
                </c:pt>
                <c:pt idx="226">
                  <c:v>44635</c:v>
                </c:pt>
                <c:pt idx="227">
                  <c:v>44636</c:v>
                </c:pt>
                <c:pt idx="228">
                  <c:v>44637</c:v>
                </c:pt>
                <c:pt idx="229">
                  <c:v>44638</c:v>
                </c:pt>
                <c:pt idx="230">
                  <c:v>44639</c:v>
                </c:pt>
                <c:pt idx="231">
                  <c:v>44640</c:v>
                </c:pt>
                <c:pt idx="232">
                  <c:v>44641</c:v>
                </c:pt>
                <c:pt idx="233">
                  <c:v>44642</c:v>
                </c:pt>
                <c:pt idx="234">
                  <c:v>44643</c:v>
                </c:pt>
                <c:pt idx="235">
                  <c:v>44644</c:v>
                </c:pt>
                <c:pt idx="236">
                  <c:v>44645</c:v>
                </c:pt>
                <c:pt idx="237">
                  <c:v>44646</c:v>
                </c:pt>
                <c:pt idx="238">
                  <c:v>44647</c:v>
                </c:pt>
                <c:pt idx="239">
                  <c:v>44648</c:v>
                </c:pt>
                <c:pt idx="240">
                  <c:v>44649</c:v>
                </c:pt>
                <c:pt idx="241">
                  <c:v>44650</c:v>
                </c:pt>
                <c:pt idx="242">
                  <c:v>44651</c:v>
                </c:pt>
              </c:numCache>
            </c:numRef>
          </c:cat>
          <c:val>
            <c:numRef>
              <c:f>Booster!Booster4049label</c:f>
              <c:numCache>
                <c:formatCode>0.00%</c:formatCode>
                <c:ptCount val="47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0.26693610335476281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7EA5-486A-BE0D-2B74E1A7F3A1}"/>
            </c:ext>
          </c:extLst>
        </c:ser>
        <c:ser>
          <c:idx val="22"/>
          <c:order val="22"/>
          <c:tx>
            <c:strRef>
              <c:f>Booster!$AY$1</c:f>
              <c:strCache>
                <c:ptCount val="1"/>
                <c:pt idx="0">
                  <c:v>% 50-64 label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Booster!BoosterMonth</c:f>
              <c:numCache>
                <c:formatCode>m/d/yyyy</c:formatCode>
                <c:ptCount val="473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  <c:pt idx="190">
                  <c:v>44599</c:v>
                </c:pt>
                <c:pt idx="191">
                  <c:v>44600</c:v>
                </c:pt>
                <c:pt idx="192">
                  <c:v>44601</c:v>
                </c:pt>
                <c:pt idx="193">
                  <c:v>44602</c:v>
                </c:pt>
                <c:pt idx="194">
                  <c:v>44603</c:v>
                </c:pt>
                <c:pt idx="195">
                  <c:v>44604</c:v>
                </c:pt>
                <c:pt idx="196">
                  <c:v>44605</c:v>
                </c:pt>
                <c:pt idx="197">
                  <c:v>44606</c:v>
                </c:pt>
                <c:pt idx="198">
                  <c:v>44607</c:v>
                </c:pt>
                <c:pt idx="199">
                  <c:v>44608</c:v>
                </c:pt>
                <c:pt idx="200">
                  <c:v>44609</c:v>
                </c:pt>
                <c:pt idx="201">
                  <c:v>44610</c:v>
                </c:pt>
                <c:pt idx="202">
                  <c:v>44611</c:v>
                </c:pt>
                <c:pt idx="203">
                  <c:v>44612</c:v>
                </c:pt>
                <c:pt idx="204">
                  <c:v>44613</c:v>
                </c:pt>
                <c:pt idx="205">
                  <c:v>44614</c:v>
                </c:pt>
                <c:pt idx="206">
                  <c:v>44615</c:v>
                </c:pt>
                <c:pt idx="207">
                  <c:v>44616</c:v>
                </c:pt>
                <c:pt idx="208">
                  <c:v>44617</c:v>
                </c:pt>
                <c:pt idx="209">
                  <c:v>44618</c:v>
                </c:pt>
                <c:pt idx="210">
                  <c:v>44619</c:v>
                </c:pt>
                <c:pt idx="211">
                  <c:v>44620</c:v>
                </c:pt>
                <c:pt idx="212">
                  <c:v>44621</c:v>
                </c:pt>
                <c:pt idx="213">
                  <c:v>44622</c:v>
                </c:pt>
                <c:pt idx="214">
                  <c:v>44623</c:v>
                </c:pt>
                <c:pt idx="215">
                  <c:v>44624</c:v>
                </c:pt>
                <c:pt idx="216">
                  <c:v>44625</c:v>
                </c:pt>
                <c:pt idx="217">
                  <c:v>44626</c:v>
                </c:pt>
                <c:pt idx="218">
                  <c:v>44627</c:v>
                </c:pt>
                <c:pt idx="219">
                  <c:v>44628</c:v>
                </c:pt>
                <c:pt idx="220">
                  <c:v>44629</c:v>
                </c:pt>
                <c:pt idx="221">
                  <c:v>44630</c:v>
                </c:pt>
                <c:pt idx="222">
                  <c:v>44631</c:v>
                </c:pt>
                <c:pt idx="223">
                  <c:v>44632</c:v>
                </c:pt>
                <c:pt idx="224">
                  <c:v>44633</c:v>
                </c:pt>
                <c:pt idx="225">
                  <c:v>44634</c:v>
                </c:pt>
                <c:pt idx="226">
                  <c:v>44635</c:v>
                </c:pt>
                <c:pt idx="227">
                  <c:v>44636</c:v>
                </c:pt>
                <c:pt idx="228">
                  <c:v>44637</c:v>
                </c:pt>
                <c:pt idx="229">
                  <c:v>44638</c:v>
                </c:pt>
                <c:pt idx="230">
                  <c:v>44639</c:v>
                </c:pt>
                <c:pt idx="231">
                  <c:v>44640</c:v>
                </c:pt>
                <c:pt idx="232">
                  <c:v>44641</c:v>
                </c:pt>
                <c:pt idx="233">
                  <c:v>44642</c:v>
                </c:pt>
                <c:pt idx="234">
                  <c:v>44643</c:v>
                </c:pt>
                <c:pt idx="235">
                  <c:v>44644</c:v>
                </c:pt>
                <c:pt idx="236">
                  <c:v>44645</c:v>
                </c:pt>
                <c:pt idx="237">
                  <c:v>44646</c:v>
                </c:pt>
                <c:pt idx="238">
                  <c:v>44647</c:v>
                </c:pt>
                <c:pt idx="239">
                  <c:v>44648</c:v>
                </c:pt>
                <c:pt idx="240">
                  <c:v>44649</c:v>
                </c:pt>
                <c:pt idx="241">
                  <c:v>44650</c:v>
                </c:pt>
                <c:pt idx="242">
                  <c:v>44651</c:v>
                </c:pt>
              </c:numCache>
            </c:numRef>
          </c:cat>
          <c:val>
            <c:numRef>
              <c:f>Booster!Booster5064label</c:f>
              <c:numCache>
                <c:formatCode>0.00%</c:formatCode>
                <c:ptCount val="47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0.37016796648990252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7EA5-486A-BE0D-2B74E1A7F3A1}"/>
            </c:ext>
          </c:extLst>
        </c:ser>
        <c:ser>
          <c:idx val="23"/>
          <c:order val="23"/>
          <c:tx>
            <c:strRef>
              <c:f>Booster!$BA$1</c:f>
              <c:strCache>
                <c:ptCount val="1"/>
                <c:pt idx="0">
                  <c:v>% 65-74 label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96"/>
              <c:layout>
                <c:manualLayout>
                  <c:x val="-6.7893331793185052E-3"/>
                  <c:y val="-2.4685948115955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EA5-486A-BE0D-2B74E1A7F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Booster!BoosterMonth</c:f>
              <c:numCache>
                <c:formatCode>m/d/yyyy</c:formatCode>
                <c:ptCount val="473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  <c:pt idx="190">
                  <c:v>44599</c:v>
                </c:pt>
                <c:pt idx="191">
                  <c:v>44600</c:v>
                </c:pt>
                <c:pt idx="192">
                  <c:v>44601</c:v>
                </c:pt>
                <c:pt idx="193">
                  <c:v>44602</c:v>
                </c:pt>
                <c:pt idx="194">
                  <c:v>44603</c:v>
                </c:pt>
                <c:pt idx="195">
                  <c:v>44604</c:v>
                </c:pt>
                <c:pt idx="196">
                  <c:v>44605</c:v>
                </c:pt>
                <c:pt idx="197">
                  <c:v>44606</c:v>
                </c:pt>
                <c:pt idx="198">
                  <c:v>44607</c:v>
                </c:pt>
                <c:pt idx="199">
                  <c:v>44608</c:v>
                </c:pt>
                <c:pt idx="200">
                  <c:v>44609</c:v>
                </c:pt>
                <c:pt idx="201">
                  <c:v>44610</c:v>
                </c:pt>
                <c:pt idx="202">
                  <c:v>44611</c:v>
                </c:pt>
                <c:pt idx="203">
                  <c:v>44612</c:v>
                </c:pt>
                <c:pt idx="204">
                  <c:v>44613</c:v>
                </c:pt>
                <c:pt idx="205">
                  <c:v>44614</c:v>
                </c:pt>
                <c:pt idx="206">
                  <c:v>44615</c:v>
                </c:pt>
                <c:pt idx="207">
                  <c:v>44616</c:v>
                </c:pt>
                <c:pt idx="208">
                  <c:v>44617</c:v>
                </c:pt>
                <c:pt idx="209">
                  <c:v>44618</c:v>
                </c:pt>
                <c:pt idx="210">
                  <c:v>44619</c:v>
                </c:pt>
                <c:pt idx="211">
                  <c:v>44620</c:v>
                </c:pt>
                <c:pt idx="212">
                  <c:v>44621</c:v>
                </c:pt>
                <c:pt idx="213">
                  <c:v>44622</c:v>
                </c:pt>
                <c:pt idx="214">
                  <c:v>44623</c:v>
                </c:pt>
                <c:pt idx="215">
                  <c:v>44624</c:v>
                </c:pt>
                <c:pt idx="216">
                  <c:v>44625</c:v>
                </c:pt>
                <c:pt idx="217">
                  <c:v>44626</c:v>
                </c:pt>
                <c:pt idx="218">
                  <c:v>44627</c:v>
                </c:pt>
                <c:pt idx="219">
                  <c:v>44628</c:v>
                </c:pt>
                <c:pt idx="220">
                  <c:v>44629</c:v>
                </c:pt>
                <c:pt idx="221">
                  <c:v>44630</c:v>
                </c:pt>
                <c:pt idx="222">
                  <c:v>44631</c:v>
                </c:pt>
                <c:pt idx="223">
                  <c:v>44632</c:v>
                </c:pt>
                <c:pt idx="224">
                  <c:v>44633</c:v>
                </c:pt>
                <c:pt idx="225">
                  <c:v>44634</c:v>
                </c:pt>
                <c:pt idx="226">
                  <c:v>44635</c:v>
                </c:pt>
                <c:pt idx="227">
                  <c:v>44636</c:v>
                </c:pt>
                <c:pt idx="228">
                  <c:v>44637</c:v>
                </c:pt>
                <c:pt idx="229">
                  <c:v>44638</c:v>
                </c:pt>
                <c:pt idx="230">
                  <c:v>44639</c:v>
                </c:pt>
                <c:pt idx="231">
                  <c:v>44640</c:v>
                </c:pt>
                <c:pt idx="232">
                  <c:v>44641</c:v>
                </c:pt>
                <c:pt idx="233">
                  <c:v>44642</c:v>
                </c:pt>
                <c:pt idx="234">
                  <c:v>44643</c:v>
                </c:pt>
                <c:pt idx="235">
                  <c:v>44644</c:v>
                </c:pt>
                <c:pt idx="236">
                  <c:v>44645</c:v>
                </c:pt>
                <c:pt idx="237">
                  <c:v>44646</c:v>
                </c:pt>
                <c:pt idx="238">
                  <c:v>44647</c:v>
                </c:pt>
                <c:pt idx="239">
                  <c:v>44648</c:v>
                </c:pt>
                <c:pt idx="240">
                  <c:v>44649</c:v>
                </c:pt>
                <c:pt idx="241">
                  <c:v>44650</c:v>
                </c:pt>
                <c:pt idx="242">
                  <c:v>44651</c:v>
                </c:pt>
              </c:numCache>
            </c:numRef>
          </c:cat>
          <c:val>
            <c:numRef>
              <c:f>Booster!Booster6574label</c:f>
              <c:numCache>
                <c:formatCode>0.00%</c:formatCode>
                <c:ptCount val="47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0.53744585813629053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7EA5-486A-BE0D-2B74E1A7F3A1}"/>
            </c:ext>
          </c:extLst>
        </c:ser>
        <c:ser>
          <c:idx val="24"/>
          <c:order val="24"/>
          <c:tx>
            <c:strRef>
              <c:f>Booster!$BC$1</c:f>
              <c:strCache>
                <c:ptCount val="1"/>
                <c:pt idx="0">
                  <c:v>% 75+ label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61"/>
              <c:layout>
                <c:manualLayout>
                  <c:x val="-3.0633739547839189E-3"/>
                  <c:y val="1.2652816310384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EA5-486A-BE0D-2B74E1A7F3A1}"/>
                </c:ext>
              </c:extLst>
            </c:dLbl>
            <c:dLbl>
              <c:idx val="168"/>
              <c:layout>
                <c:manualLayout>
                  <c:x val="-9.0596102137599551E-3"/>
                  <c:y val="2.4533332264220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EA5-486A-BE0D-2B74E1A7F3A1}"/>
                </c:ext>
              </c:extLst>
            </c:dLbl>
            <c:dLbl>
              <c:idx val="169"/>
              <c:layout>
                <c:manualLayout>
                  <c:x val="-1.0265659793748275E-2"/>
                  <c:y val="2.623054882905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EA5-486A-BE0D-2B74E1A7F3A1}"/>
                </c:ext>
              </c:extLst>
            </c:dLbl>
            <c:dLbl>
              <c:idx val="175"/>
              <c:layout>
                <c:manualLayout>
                  <c:x val="-1.2197825821894513E-2"/>
                  <c:y val="3.4716631653222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EA5-486A-BE0D-2B74E1A7F3A1}"/>
                </c:ext>
              </c:extLst>
            </c:dLbl>
            <c:dLbl>
              <c:idx val="182"/>
              <c:layout>
                <c:manualLayout>
                  <c:x val="-1.1065575085510398E-2"/>
                  <c:y val="1.9441682569719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EA5-486A-BE0D-2B74E1A7F3A1}"/>
                </c:ext>
              </c:extLst>
            </c:dLbl>
            <c:dLbl>
              <c:idx val="189"/>
              <c:layout>
                <c:manualLayout>
                  <c:x val="-4.8485038086620589E-3"/>
                  <c:y val="1.7744466004885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EA5-486A-BE0D-2B74E1A7F3A1}"/>
                </c:ext>
              </c:extLst>
            </c:dLbl>
            <c:dLbl>
              <c:idx val="196"/>
              <c:layout>
                <c:manualLayout>
                  <c:x val="-6.7893331793185052E-3"/>
                  <c:y val="2.4533332264220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EA5-486A-BE0D-2B74E1A7F3A1}"/>
                </c:ext>
              </c:extLst>
            </c:dLbl>
            <c:dLbl>
              <c:idx val="200"/>
              <c:layout>
                <c:manualLayout>
                  <c:x val="-6.7372729081236482E-3"/>
                  <c:y val="2.1138899134553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EA5-486A-BE0D-2B74E1A7F3A1}"/>
                </c:ext>
              </c:extLst>
            </c:dLbl>
            <c:dLbl>
              <c:idx val="210"/>
              <c:layout>
                <c:manualLayout>
                  <c:x val="-1.0691286602622104E-2"/>
                  <c:y val="1.77444660048858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EA5-486A-BE0D-2B74E1A7F3A1}"/>
                </c:ext>
              </c:extLst>
            </c:dLbl>
            <c:dLbl>
              <c:idx val="217"/>
              <c:layout>
                <c:manualLayout>
                  <c:x val="-8.576147572018045E-3"/>
                  <c:y val="2.4533332264220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EA5-486A-BE0D-2B74E1A7F3A1}"/>
                </c:ext>
              </c:extLst>
            </c:dLbl>
            <c:dLbl>
              <c:idx val="227"/>
              <c:layout>
                <c:manualLayout>
                  <c:x val="-8.4739522168530892E-3"/>
                  <c:y val="1.9441682569719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7EA5-486A-BE0D-2B74E1A7F3A1}"/>
                </c:ext>
              </c:extLst>
            </c:dLbl>
            <c:dLbl>
              <c:idx val="242"/>
              <c:layout>
                <c:manualLayout>
                  <c:x val="-8.3371837077822492E-3"/>
                  <c:y val="1.4350032875218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7EA5-486A-BE0D-2B74E1A7F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Booster!BoosterMonth</c:f>
              <c:numCache>
                <c:formatCode>m/d/yyyy</c:formatCode>
                <c:ptCount val="473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  <c:pt idx="190">
                  <c:v>44599</c:v>
                </c:pt>
                <c:pt idx="191">
                  <c:v>44600</c:v>
                </c:pt>
                <c:pt idx="192">
                  <c:v>44601</c:v>
                </c:pt>
                <c:pt idx="193">
                  <c:v>44602</c:v>
                </c:pt>
                <c:pt idx="194">
                  <c:v>44603</c:v>
                </c:pt>
                <c:pt idx="195">
                  <c:v>44604</c:v>
                </c:pt>
                <c:pt idx="196">
                  <c:v>44605</c:v>
                </c:pt>
                <c:pt idx="197">
                  <c:v>44606</c:v>
                </c:pt>
                <c:pt idx="198">
                  <c:v>44607</c:v>
                </c:pt>
                <c:pt idx="199">
                  <c:v>44608</c:v>
                </c:pt>
                <c:pt idx="200">
                  <c:v>44609</c:v>
                </c:pt>
                <c:pt idx="201">
                  <c:v>44610</c:v>
                </c:pt>
                <c:pt idx="202">
                  <c:v>44611</c:v>
                </c:pt>
                <c:pt idx="203">
                  <c:v>44612</c:v>
                </c:pt>
                <c:pt idx="204">
                  <c:v>44613</c:v>
                </c:pt>
                <c:pt idx="205">
                  <c:v>44614</c:v>
                </c:pt>
                <c:pt idx="206">
                  <c:v>44615</c:v>
                </c:pt>
                <c:pt idx="207">
                  <c:v>44616</c:v>
                </c:pt>
                <c:pt idx="208">
                  <c:v>44617</c:v>
                </c:pt>
                <c:pt idx="209">
                  <c:v>44618</c:v>
                </c:pt>
                <c:pt idx="210">
                  <c:v>44619</c:v>
                </c:pt>
                <c:pt idx="211">
                  <c:v>44620</c:v>
                </c:pt>
                <c:pt idx="212">
                  <c:v>44621</c:v>
                </c:pt>
                <c:pt idx="213">
                  <c:v>44622</c:v>
                </c:pt>
                <c:pt idx="214">
                  <c:v>44623</c:v>
                </c:pt>
                <c:pt idx="215">
                  <c:v>44624</c:v>
                </c:pt>
                <c:pt idx="216">
                  <c:v>44625</c:v>
                </c:pt>
                <c:pt idx="217">
                  <c:v>44626</c:v>
                </c:pt>
                <c:pt idx="218">
                  <c:v>44627</c:v>
                </c:pt>
                <c:pt idx="219">
                  <c:v>44628</c:v>
                </c:pt>
                <c:pt idx="220">
                  <c:v>44629</c:v>
                </c:pt>
                <c:pt idx="221">
                  <c:v>44630</c:v>
                </c:pt>
                <c:pt idx="222">
                  <c:v>44631</c:v>
                </c:pt>
                <c:pt idx="223">
                  <c:v>44632</c:v>
                </c:pt>
                <c:pt idx="224">
                  <c:v>44633</c:v>
                </c:pt>
                <c:pt idx="225">
                  <c:v>44634</c:v>
                </c:pt>
                <c:pt idx="226">
                  <c:v>44635</c:v>
                </c:pt>
                <c:pt idx="227">
                  <c:v>44636</c:v>
                </c:pt>
                <c:pt idx="228">
                  <c:v>44637</c:v>
                </c:pt>
                <c:pt idx="229">
                  <c:v>44638</c:v>
                </c:pt>
                <c:pt idx="230">
                  <c:v>44639</c:v>
                </c:pt>
                <c:pt idx="231">
                  <c:v>44640</c:v>
                </c:pt>
                <c:pt idx="232">
                  <c:v>44641</c:v>
                </c:pt>
                <c:pt idx="233">
                  <c:v>44642</c:v>
                </c:pt>
                <c:pt idx="234">
                  <c:v>44643</c:v>
                </c:pt>
                <c:pt idx="235">
                  <c:v>44644</c:v>
                </c:pt>
                <c:pt idx="236">
                  <c:v>44645</c:v>
                </c:pt>
                <c:pt idx="237">
                  <c:v>44646</c:v>
                </c:pt>
                <c:pt idx="238">
                  <c:v>44647</c:v>
                </c:pt>
                <c:pt idx="239">
                  <c:v>44648</c:v>
                </c:pt>
                <c:pt idx="240">
                  <c:v>44649</c:v>
                </c:pt>
                <c:pt idx="241">
                  <c:v>44650</c:v>
                </c:pt>
                <c:pt idx="242">
                  <c:v>44651</c:v>
                </c:pt>
              </c:numCache>
            </c:numRef>
          </c:cat>
          <c:val>
            <c:numRef>
              <c:f>Booster!Booster75label</c:f>
              <c:numCache>
                <c:formatCode>0.00%</c:formatCode>
                <c:ptCount val="47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0.52335514144833373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7EA5-486A-BE0D-2B74E1A7F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6543200"/>
        <c:axId val="188785588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Booster!$AJ$1</c15:sqref>
                        </c15:formulaRef>
                      </c:ext>
                    </c:extLst>
                    <c:strCache>
                      <c:ptCount val="1"/>
                      <c:pt idx="0">
                        <c:v>% 0-4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Booster!BoosterMonth</c15:sqref>
                        </c15:formulaRef>
                      </c:ext>
                    </c:extLst>
                    <c:numCache>
                      <c:formatCode>m/d/yyyy</c:formatCode>
                      <c:ptCount val="473"/>
                      <c:pt idx="0">
                        <c:v>44409</c:v>
                      </c:pt>
                      <c:pt idx="1">
                        <c:v>44410</c:v>
                      </c:pt>
                      <c:pt idx="2">
                        <c:v>44411</c:v>
                      </c:pt>
                      <c:pt idx="3">
                        <c:v>44412</c:v>
                      </c:pt>
                      <c:pt idx="4">
                        <c:v>44413</c:v>
                      </c:pt>
                      <c:pt idx="5">
                        <c:v>44414</c:v>
                      </c:pt>
                      <c:pt idx="6">
                        <c:v>44415</c:v>
                      </c:pt>
                      <c:pt idx="7">
                        <c:v>44416</c:v>
                      </c:pt>
                      <c:pt idx="8">
                        <c:v>44417</c:v>
                      </c:pt>
                      <c:pt idx="9">
                        <c:v>44418</c:v>
                      </c:pt>
                      <c:pt idx="10">
                        <c:v>44419</c:v>
                      </c:pt>
                      <c:pt idx="11">
                        <c:v>44420</c:v>
                      </c:pt>
                      <c:pt idx="12">
                        <c:v>44421</c:v>
                      </c:pt>
                      <c:pt idx="13">
                        <c:v>44422</c:v>
                      </c:pt>
                      <c:pt idx="14">
                        <c:v>44423</c:v>
                      </c:pt>
                      <c:pt idx="15">
                        <c:v>44424</c:v>
                      </c:pt>
                      <c:pt idx="16">
                        <c:v>44425</c:v>
                      </c:pt>
                      <c:pt idx="17">
                        <c:v>44426</c:v>
                      </c:pt>
                      <c:pt idx="18">
                        <c:v>44427</c:v>
                      </c:pt>
                      <c:pt idx="19">
                        <c:v>44428</c:v>
                      </c:pt>
                      <c:pt idx="20">
                        <c:v>44429</c:v>
                      </c:pt>
                      <c:pt idx="21">
                        <c:v>44430</c:v>
                      </c:pt>
                      <c:pt idx="22">
                        <c:v>44431</c:v>
                      </c:pt>
                      <c:pt idx="23">
                        <c:v>44432</c:v>
                      </c:pt>
                      <c:pt idx="24">
                        <c:v>44433</c:v>
                      </c:pt>
                      <c:pt idx="25">
                        <c:v>44434</c:v>
                      </c:pt>
                      <c:pt idx="26">
                        <c:v>44435</c:v>
                      </c:pt>
                      <c:pt idx="27">
                        <c:v>44436</c:v>
                      </c:pt>
                      <c:pt idx="28">
                        <c:v>44437</c:v>
                      </c:pt>
                      <c:pt idx="29">
                        <c:v>44438</c:v>
                      </c:pt>
                      <c:pt idx="30">
                        <c:v>44439</c:v>
                      </c:pt>
                      <c:pt idx="31">
                        <c:v>44440</c:v>
                      </c:pt>
                      <c:pt idx="32">
                        <c:v>44441</c:v>
                      </c:pt>
                      <c:pt idx="33">
                        <c:v>44442</c:v>
                      </c:pt>
                      <c:pt idx="34">
                        <c:v>44443</c:v>
                      </c:pt>
                      <c:pt idx="35">
                        <c:v>44444</c:v>
                      </c:pt>
                      <c:pt idx="36">
                        <c:v>44445</c:v>
                      </c:pt>
                      <c:pt idx="37">
                        <c:v>44446</c:v>
                      </c:pt>
                      <c:pt idx="38">
                        <c:v>44447</c:v>
                      </c:pt>
                      <c:pt idx="39">
                        <c:v>44448</c:v>
                      </c:pt>
                      <c:pt idx="40">
                        <c:v>44449</c:v>
                      </c:pt>
                      <c:pt idx="41">
                        <c:v>44450</c:v>
                      </c:pt>
                      <c:pt idx="42">
                        <c:v>44451</c:v>
                      </c:pt>
                      <c:pt idx="43">
                        <c:v>44452</c:v>
                      </c:pt>
                      <c:pt idx="44">
                        <c:v>44453</c:v>
                      </c:pt>
                      <c:pt idx="45">
                        <c:v>44454</c:v>
                      </c:pt>
                      <c:pt idx="46">
                        <c:v>44455</c:v>
                      </c:pt>
                      <c:pt idx="47">
                        <c:v>44456</c:v>
                      </c:pt>
                      <c:pt idx="48">
                        <c:v>44457</c:v>
                      </c:pt>
                      <c:pt idx="49">
                        <c:v>44458</c:v>
                      </c:pt>
                      <c:pt idx="50">
                        <c:v>44459</c:v>
                      </c:pt>
                      <c:pt idx="51">
                        <c:v>44460</c:v>
                      </c:pt>
                      <c:pt idx="52">
                        <c:v>44461</c:v>
                      </c:pt>
                      <c:pt idx="53">
                        <c:v>44462</c:v>
                      </c:pt>
                      <c:pt idx="54">
                        <c:v>44463</c:v>
                      </c:pt>
                      <c:pt idx="55">
                        <c:v>44464</c:v>
                      </c:pt>
                      <c:pt idx="56">
                        <c:v>44465</c:v>
                      </c:pt>
                      <c:pt idx="57">
                        <c:v>44466</c:v>
                      </c:pt>
                      <c:pt idx="58">
                        <c:v>44467</c:v>
                      </c:pt>
                      <c:pt idx="59">
                        <c:v>44468</c:v>
                      </c:pt>
                      <c:pt idx="60">
                        <c:v>44469</c:v>
                      </c:pt>
                      <c:pt idx="61">
                        <c:v>44470</c:v>
                      </c:pt>
                      <c:pt idx="62">
                        <c:v>44471</c:v>
                      </c:pt>
                      <c:pt idx="63">
                        <c:v>44472</c:v>
                      </c:pt>
                      <c:pt idx="64">
                        <c:v>44473</c:v>
                      </c:pt>
                      <c:pt idx="65">
                        <c:v>44474</c:v>
                      </c:pt>
                      <c:pt idx="66">
                        <c:v>44475</c:v>
                      </c:pt>
                      <c:pt idx="67">
                        <c:v>44476</c:v>
                      </c:pt>
                      <c:pt idx="68">
                        <c:v>44477</c:v>
                      </c:pt>
                      <c:pt idx="69">
                        <c:v>44478</c:v>
                      </c:pt>
                      <c:pt idx="70">
                        <c:v>44479</c:v>
                      </c:pt>
                      <c:pt idx="71">
                        <c:v>44480</c:v>
                      </c:pt>
                      <c:pt idx="72">
                        <c:v>44481</c:v>
                      </c:pt>
                      <c:pt idx="73">
                        <c:v>44482</c:v>
                      </c:pt>
                      <c:pt idx="74">
                        <c:v>44483</c:v>
                      </c:pt>
                      <c:pt idx="75">
                        <c:v>44484</c:v>
                      </c:pt>
                      <c:pt idx="76">
                        <c:v>44485</c:v>
                      </c:pt>
                      <c:pt idx="77">
                        <c:v>44486</c:v>
                      </c:pt>
                      <c:pt idx="78">
                        <c:v>44487</c:v>
                      </c:pt>
                      <c:pt idx="79">
                        <c:v>44488</c:v>
                      </c:pt>
                      <c:pt idx="80">
                        <c:v>44489</c:v>
                      </c:pt>
                      <c:pt idx="81">
                        <c:v>44490</c:v>
                      </c:pt>
                      <c:pt idx="82">
                        <c:v>44491</c:v>
                      </c:pt>
                      <c:pt idx="83">
                        <c:v>44492</c:v>
                      </c:pt>
                      <c:pt idx="84">
                        <c:v>44493</c:v>
                      </c:pt>
                      <c:pt idx="85">
                        <c:v>44494</c:v>
                      </c:pt>
                      <c:pt idx="86">
                        <c:v>44495</c:v>
                      </c:pt>
                      <c:pt idx="87">
                        <c:v>44496</c:v>
                      </c:pt>
                      <c:pt idx="88">
                        <c:v>44497</c:v>
                      </c:pt>
                      <c:pt idx="89">
                        <c:v>44498</c:v>
                      </c:pt>
                      <c:pt idx="90">
                        <c:v>44499</c:v>
                      </c:pt>
                      <c:pt idx="91">
                        <c:v>44500</c:v>
                      </c:pt>
                      <c:pt idx="92">
                        <c:v>44501</c:v>
                      </c:pt>
                      <c:pt idx="93">
                        <c:v>44502</c:v>
                      </c:pt>
                      <c:pt idx="94">
                        <c:v>44503</c:v>
                      </c:pt>
                      <c:pt idx="95">
                        <c:v>44504</c:v>
                      </c:pt>
                      <c:pt idx="96">
                        <c:v>44505</c:v>
                      </c:pt>
                      <c:pt idx="97">
                        <c:v>44506</c:v>
                      </c:pt>
                      <c:pt idx="98">
                        <c:v>44507</c:v>
                      </c:pt>
                      <c:pt idx="99">
                        <c:v>44508</c:v>
                      </c:pt>
                      <c:pt idx="100">
                        <c:v>44509</c:v>
                      </c:pt>
                      <c:pt idx="101">
                        <c:v>44510</c:v>
                      </c:pt>
                      <c:pt idx="102">
                        <c:v>44511</c:v>
                      </c:pt>
                      <c:pt idx="103">
                        <c:v>44512</c:v>
                      </c:pt>
                      <c:pt idx="104">
                        <c:v>44513</c:v>
                      </c:pt>
                      <c:pt idx="105">
                        <c:v>44514</c:v>
                      </c:pt>
                      <c:pt idx="106">
                        <c:v>44515</c:v>
                      </c:pt>
                      <c:pt idx="107">
                        <c:v>44516</c:v>
                      </c:pt>
                      <c:pt idx="108">
                        <c:v>44517</c:v>
                      </c:pt>
                      <c:pt idx="109">
                        <c:v>44518</c:v>
                      </c:pt>
                      <c:pt idx="110">
                        <c:v>44519</c:v>
                      </c:pt>
                      <c:pt idx="111">
                        <c:v>44520</c:v>
                      </c:pt>
                      <c:pt idx="112">
                        <c:v>44521</c:v>
                      </c:pt>
                      <c:pt idx="113">
                        <c:v>44522</c:v>
                      </c:pt>
                      <c:pt idx="114">
                        <c:v>44523</c:v>
                      </c:pt>
                      <c:pt idx="115">
                        <c:v>44524</c:v>
                      </c:pt>
                      <c:pt idx="116">
                        <c:v>44525</c:v>
                      </c:pt>
                      <c:pt idx="117">
                        <c:v>44526</c:v>
                      </c:pt>
                      <c:pt idx="118">
                        <c:v>44527</c:v>
                      </c:pt>
                      <c:pt idx="119">
                        <c:v>44528</c:v>
                      </c:pt>
                      <c:pt idx="120">
                        <c:v>44529</c:v>
                      </c:pt>
                      <c:pt idx="121">
                        <c:v>44530</c:v>
                      </c:pt>
                      <c:pt idx="122">
                        <c:v>44531</c:v>
                      </c:pt>
                      <c:pt idx="123">
                        <c:v>44532</c:v>
                      </c:pt>
                      <c:pt idx="124">
                        <c:v>44533</c:v>
                      </c:pt>
                      <c:pt idx="125">
                        <c:v>44534</c:v>
                      </c:pt>
                      <c:pt idx="126">
                        <c:v>44535</c:v>
                      </c:pt>
                      <c:pt idx="127">
                        <c:v>44536</c:v>
                      </c:pt>
                      <c:pt idx="128">
                        <c:v>44537</c:v>
                      </c:pt>
                      <c:pt idx="129">
                        <c:v>44538</c:v>
                      </c:pt>
                      <c:pt idx="130">
                        <c:v>44539</c:v>
                      </c:pt>
                      <c:pt idx="131">
                        <c:v>44540</c:v>
                      </c:pt>
                      <c:pt idx="132">
                        <c:v>44541</c:v>
                      </c:pt>
                      <c:pt idx="133">
                        <c:v>44542</c:v>
                      </c:pt>
                      <c:pt idx="134">
                        <c:v>44543</c:v>
                      </c:pt>
                      <c:pt idx="135">
                        <c:v>44544</c:v>
                      </c:pt>
                      <c:pt idx="136">
                        <c:v>44545</c:v>
                      </c:pt>
                      <c:pt idx="137">
                        <c:v>44546</c:v>
                      </c:pt>
                      <c:pt idx="138">
                        <c:v>44547</c:v>
                      </c:pt>
                      <c:pt idx="139">
                        <c:v>44548</c:v>
                      </c:pt>
                      <c:pt idx="140">
                        <c:v>44549</c:v>
                      </c:pt>
                      <c:pt idx="141">
                        <c:v>44550</c:v>
                      </c:pt>
                      <c:pt idx="142">
                        <c:v>44551</c:v>
                      </c:pt>
                      <c:pt idx="143">
                        <c:v>44552</c:v>
                      </c:pt>
                      <c:pt idx="144">
                        <c:v>44553</c:v>
                      </c:pt>
                      <c:pt idx="145">
                        <c:v>44554</c:v>
                      </c:pt>
                      <c:pt idx="146">
                        <c:v>44555</c:v>
                      </c:pt>
                      <c:pt idx="147">
                        <c:v>44556</c:v>
                      </c:pt>
                      <c:pt idx="148">
                        <c:v>44557</c:v>
                      </c:pt>
                      <c:pt idx="149">
                        <c:v>44558</c:v>
                      </c:pt>
                      <c:pt idx="150">
                        <c:v>44559</c:v>
                      </c:pt>
                      <c:pt idx="151">
                        <c:v>44560</c:v>
                      </c:pt>
                      <c:pt idx="152">
                        <c:v>44561</c:v>
                      </c:pt>
                      <c:pt idx="153">
                        <c:v>44562</c:v>
                      </c:pt>
                      <c:pt idx="154">
                        <c:v>44563</c:v>
                      </c:pt>
                      <c:pt idx="155">
                        <c:v>44564</c:v>
                      </c:pt>
                      <c:pt idx="156">
                        <c:v>44565</c:v>
                      </c:pt>
                      <c:pt idx="157">
                        <c:v>44566</c:v>
                      </c:pt>
                      <c:pt idx="158">
                        <c:v>44567</c:v>
                      </c:pt>
                      <c:pt idx="159">
                        <c:v>44568</c:v>
                      </c:pt>
                      <c:pt idx="160">
                        <c:v>44569</c:v>
                      </c:pt>
                      <c:pt idx="161">
                        <c:v>44570</c:v>
                      </c:pt>
                      <c:pt idx="162">
                        <c:v>44571</c:v>
                      </c:pt>
                      <c:pt idx="163">
                        <c:v>44572</c:v>
                      </c:pt>
                      <c:pt idx="164">
                        <c:v>44573</c:v>
                      </c:pt>
                      <c:pt idx="165">
                        <c:v>44574</c:v>
                      </c:pt>
                      <c:pt idx="166">
                        <c:v>44575</c:v>
                      </c:pt>
                      <c:pt idx="167">
                        <c:v>44576</c:v>
                      </c:pt>
                      <c:pt idx="168">
                        <c:v>44577</c:v>
                      </c:pt>
                      <c:pt idx="169">
                        <c:v>44578</c:v>
                      </c:pt>
                      <c:pt idx="170">
                        <c:v>44579</c:v>
                      </c:pt>
                      <c:pt idx="171">
                        <c:v>44580</c:v>
                      </c:pt>
                      <c:pt idx="172">
                        <c:v>44581</c:v>
                      </c:pt>
                      <c:pt idx="173">
                        <c:v>44582</c:v>
                      </c:pt>
                      <c:pt idx="174">
                        <c:v>44583</c:v>
                      </c:pt>
                      <c:pt idx="175">
                        <c:v>44584</c:v>
                      </c:pt>
                      <c:pt idx="176">
                        <c:v>44585</c:v>
                      </c:pt>
                      <c:pt idx="177">
                        <c:v>44586</c:v>
                      </c:pt>
                      <c:pt idx="178">
                        <c:v>44587</c:v>
                      </c:pt>
                      <c:pt idx="179">
                        <c:v>44588</c:v>
                      </c:pt>
                      <c:pt idx="180">
                        <c:v>44589</c:v>
                      </c:pt>
                      <c:pt idx="181">
                        <c:v>44590</c:v>
                      </c:pt>
                      <c:pt idx="182">
                        <c:v>44591</c:v>
                      </c:pt>
                      <c:pt idx="183">
                        <c:v>44592</c:v>
                      </c:pt>
                      <c:pt idx="184">
                        <c:v>44593</c:v>
                      </c:pt>
                      <c:pt idx="185">
                        <c:v>44594</c:v>
                      </c:pt>
                      <c:pt idx="186">
                        <c:v>44595</c:v>
                      </c:pt>
                      <c:pt idx="187">
                        <c:v>44596</c:v>
                      </c:pt>
                      <c:pt idx="188">
                        <c:v>44597</c:v>
                      </c:pt>
                      <c:pt idx="189">
                        <c:v>44598</c:v>
                      </c:pt>
                      <c:pt idx="190">
                        <c:v>44599</c:v>
                      </c:pt>
                      <c:pt idx="191">
                        <c:v>44600</c:v>
                      </c:pt>
                      <c:pt idx="192">
                        <c:v>44601</c:v>
                      </c:pt>
                      <c:pt idx="193">
                        <c:v>44602</c:v>
                      </c:pt>
                      <c:pt idx="194">
                        <c:v>44603</c:v>
                      </c:pt>
                      <c:pt idx="195">
                        <c:v>44604</c:v>
                      </c:pt>
                      <c:pt idx="196">
                        <c:v>44605</c:v>
                      </c:pt>
                      <c:pt idx="197">
                        <c:v>44606</c:v>
                      </c:pt>
                      <c:pt idx="198">
                        <c:v>44607</c:v>
                      </c:pt>
                      <c:pt idx="199">
                        <c:v>44608</c:v>
                      </c:pt>
                      <c:pt idx="200">
                        <c:v>44609</c:v>
                      </c:pt>
                      <c:pt idx="201">
                        <c:v>44610</c:v>
                      </c:pt>
                      <c:pt idx="202">
                        <c:v>44611</c:v>
                      </c:pt>
                      <c:pt idx="203">
                        <c:v>44612</c:v>
                      </c:pt>
                      <c:pt idx="204">
                        <c:v>44613</c:v>
                      </c:pt>
                      <c:pt idx="205">
                        <c:v>44614</c:v>
                      </c:pt>
                      <c:pt idx="206">
                        <c:v>44615</c:v>
                      </c:pt>
                      <c:pt idx="207">
                        <c:v>44616</c:v>
                      </c:pt>
                      <c:pt idx="208">
                        <c:v>44617</c:v>
                      </c:pt>
                      <c:pt idx="209">
                        <c:v>44618</c:v>
                      </c:pt>
                      <c:pt idx="210">
                        <c:v>44619</c:v>
                      </c:pt>
                      <c:pt idx="211">
                        <c:v>44620</c:v>
                      </c:pt>
                      <c:pt idx="212">
                        <c:v>44621</c:v>
                      </c:pt>
                      <c:pt idx="213">
                        <c:v>44622</c:v>
                      </c:pt>
                      <c:pt idx="214">
                        <c:v>44623</c:v>
                      </c:pt>
                      <c:pt idx="215">
                        <c:v>44624</c:v>
                      </c:pt>
                      <c:pt idx="216">
                        <c:v>44625</c:v>
                      </c:pt>
                      <c:pt idx="217">
                        <c:v>44626</c:v>
                      </c:pt>
                      <c:pt idx="218">
                        <c:v>44627</c:v>
                      </c:pt>
                      <c:pt idx="219">
                        <c:v>44628</c:v>
                      </c:pt>
                      <c:pt idx="220">
                        <c:v>44629</c:v>
                      </c:pt>
                      <c:pt idx="221">
                        <c:v>44630</c:v>
                      </c:pt>
                      <c:pt idx="222">
                        <c:v>44631</c:v>
                      </c:pt>
                      <c:pt idx="223">
                        <c:v>44632</c:v>
                      </c:pt>
                      <c:pt idx="224">
                        <c:v>44633</c:v>
                      </c:pt>
                      <c:pt idx="225">
                        <c:v>44634</c:v>
                      </c:pt>
                      <c:pt idx="226">
                        <c:v>44635</c:v>
                      </c:pt>
                      <c:pt idx="227">
                        <c:v>44636</c:v>
                      </c:pt>
                      <c:pt idx="228">
                        <c:v>44637</c:v>
                      </c:pt>
                      <c:pt idx="229">
                        <c:v>44638</c:v>
                      </c:pt>
                      <c:pt idx="230">
                        <c:v>44639</c:v>
                      </c:pt>
                      <c:pt idx="231">
                        <c:v>44640</c:v>
                      </c:pt>
                      <c:pt idx="232">
                        <c:v>44641</c:v>
                      </c:pt>
                      <c:pt idx="233">
                        <c:v>44642</c:v>
                      </c:pt>
                      <c:pt idx="234">
                        <c:v>44643</c:v>
                      </c:pt>
                      <c:pt idx="235">
                        <c:v>44644</c:v>
                      </c:pt>
                      <c:pt idx="236">
                        <c:v>44645</c:v>
                      </c:pt>
                      <c:pt idx="237">
                        <c:v>44646</c:v>
                      </c:pt>
                      <c:pt idx="238">
                        <c:v>44647</c:v>
                      </c:pt>
                      <c:pt idx="239">
                        <c:v>44648</c:v>
                      </c:pt>
                      <c:pt idx="240">
                        <c:v>44649</c:v>
                      </c:pt>
                      <c:pt idx="241">
                        <c:v>44650</c:v>
                      </c:pt>
                      <c:pt idx="242">
                        <c:v>44651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Booster!Booster04</c15:sqref>
                        </c15:formulaRef>
                      </c:ext>
                    </c:extLst>
                    <c:numCache>
                      <c:formatCode>0.00%</c:formatCode>
                      <c:ptCount val="47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4.9831792783459435E-7</c:v>
                      </c:pt>
                      <c:pt idx="25">
                        <c:v>4.9831792783459435E-7</c:v>
                      </c:pt>
                      <c:pt idx="26">
                        <c:v>4.9831792783459435E-7</c:v>
                      </c:pt>
                      <c:pt idx="27">
                        <c:v>4.9831792783459435E-7</c:v>
                      </c:pt>
                      <c:pt idx="28">
                        <c:v>4.9831792783459435E-7</c:v>
                      </c:pt>
                      <c:pt idx="29">
                        <c:v>9.966358556691887E-7</c:v>
                      </c:pt>
                      <c:pt idx="30">
                        <c:v>9.966358556691887E-7</c:v>
                      </c:pt>
                      <c:pt idx="31">
                        <c:v>1.4949537835037831E-6</c:v>
                      </c:pt>
                      <c:pt idx="32">
                        <c:v>1.4949537835037831E-6</c:v>
                      </c:pt>
                      <c:pt idx="33">
                        <c:v>1.4949537835037831E-6</c:v>
                      </c:pt>
                      <c:pt idx="34">
                        <c:v>1.4949537835037831E-6</c:v>
                      </c:pt>
                      <c:pt idx="35">
                        <c:v>1.4949537835037831E-6</c:v>
                      </c:pt>
                      <c:pt idx="36">
                        <c:v>1.4949537835037831E-6</c:v>
                      </c:pt>
                      <c:pt idx="37">
                        <c:v>1.4949537835037831E-6</c:v>
                      </c:pt>
                      <c:pt idx="38">
                        <c:v>1.4949537835037831E-6</c:v>
                      </c:pt>
                      <c:pt idx="39">
                        <c:v>1.4949537835037831E-6</c:v>
                      </c:pt>
                      <c:pt idx="40">
                        <c:v>1.4949537835037831E-6</c:v>
                      </c:pt>
                      <c:pt idx="41">
                        <c:v>1.4949537835037831E-6</c:v>
                      </c:pt>
                      <c:pt idx="42">
                        <c:v>1.4949537835037831E-6</c:v>
                      </c:pt>
                      <c:pt idx="43">
                        <c:v>1.4949537835037831E-6</c:v>
                      </c:pt>
                      <c:pt idx="44">
                        <c:v>1.4949537835037831E-6</c:v>
                      </c:pt>
                      <c:pt idx="45">
                        <c:v>1.4949537835037831E-6</c:v>
                      </c:pt>
                      <c:pt idx="46">
                        <c:v>1.4949537835037831E-6</c:v>
                      </c:pt>
                      <c:pt idx="47">
                        <c:v>1.4949537835037831E-6</c:v>
                      </c:pt>
                      <c:pt idx="48">
                        <c:v>1.4949537835037831E-6</c:v>
                      </c:pt>
                      <c:pt idx="49">
                        <c:v>1.4949537835037831E-6</c:v>
                      </c:pt>
                      <c:pt idx="50">
                        <c:v>1.4949537835037831E-6</c:v>
                      </c:pt>
                      <c:pt idx="51">
                        <c:v>1.4949537835037831E-6</c:v>
                      </c:pt>
                      <c:pt idx="52">
                        <c:v>1.4949537835037831E-6</c:v>
                      </c:pt>
                      <c:pt idx="53">
                        <c:v>1.4949537835037831E-6</c:v>
                      </c:pt>
                      <c:pt idx="54">
                        <c:v>1.4949537835037831E-6</c:v>
                      </c:pt>
                      <c:pt idx="55">
                        <c:v>1.4949537835037831E-6</c:v>
                      </c:pt>
                      <c:pt idx="56">
                        <c:v>1.4949537835037831E-6</c:v>
                      </c:pt>
                      <c:pt idx="57">
                        <c:v>1.4949537835037831E-6</c:v>
                      </c:pt>
                      <c:pt idx="58">
                        <c:v>1.4949537835037831E-6</c:v>
                      </c:pt>
                      <c:pt idx="59">
                        <c:v>1.4949537835037831E-6</c:v>
                      </c:pt>
                      <c:pt idx="60">
                        <c:v>1.4949537835037831E-6</c:v>
                      </c:pt>
                      <c:pt idx="61">
                        <c:v>1.4949537835037831E-6</c:v>
                      </c:pt>
                      <c:pt idx="62">
                        <c:v>1.4949537835037831E-6</c:v>
                      </c:pt>
                      <c:pt idx="63">
                        <c:v>1.4949537835037831E-6</c:v>
                      </c:pt>
                      <c:pt idx="64">
                        <c:v>1.4949537835037831E-6</c:v>
                      </c:pt>
                      <c:pt idx="65">
                        <c:v>1.4949537835037831E-6</c:v>
                      </c:pt>
                      <c:pt idx="66">
                        <c:v>1.4949537835037831E-6</c:v>
                      </c:pt>
                      <c:pt idx="67">
                        <c:v>1.4949537835037831E-6</c:v>
                      </c:pt>
                      <c:pt idx="68">
                        <c:v>1.4949537835037831E-6</c:v>
                      </c:pt>
                      <c:pt idx="69">
                        <c:v>1.4949537835037831E-6</c:v>
                      </c:pt>
                      <c:pt idx="70">
                        <c:v>1.4949537835037831E-6</c:v>
                      </c:pt>
                      <c:pt idx="71">
                        <c:v>1.4949537835037831E-6</c:v>
                      </c:pt>
                      <c:pt idx="72">
                        <c:v>1.4949537835037831E-6</c:v>
                      </c:pt>
                      <c:pt idx="73">
                        <c:v>1.4949537835037831E-6</c:v>
                      </c:pt>
                      <c:pt idx="74">
                        <c:v>1.4949537835037831E-6</c:v>
                      </c:pt>
                      <c:pt idx="75">
                        <c:v>1.9932717113383774E-6</c:v>
                      </c:pt>
                      <c:pt idx="76">
                        <c:v>1.9932717113383774E-6</c:v>
                      </c:pt>
                      <c:pt idx="77">
                        <c:v>1.9932717113383774E-6</c:v>
                      </c:pt>
                      <c:pt idx="78">
                        <c:v>1.9932717113383774E-6</c:v>
                      </c:pt>
                      <c:pt idx="79">
                        <c:v>1.9932717113383774E-6</c:v>
                      </c:pt>
                      <c:pt idx="80">
                        <c:v>1.9932717113383774E-6</c:v>
                      </c:pt>
                      <c:pt idx="81">
                        <c:v>1.9932717113383774E-6</c:v>
                      </c:pt>
                      <c:pt idx="82">
                        <c:v>1.9932717113383774E-6</c:v>
                      </c:pt>
                      <c:pt idx="83">
                        <c:v>1.9932717113383774E-6</c:v>
                      </c:pt>
                      <c:pt idx="84">
                        <c:v>1.9932717113383774E-6</c:v>
                      </c:pt>
                      <c:pt idx="85">
                        <c:v>1.9932717113383774E-6</c:v>
                      </c:pt>
                      <c:pt idx="86">
                        <c:v>1.9932717113383774E-6</c:v>
                      </c:pt>
                      <c:pt idx="87">
                        <c:v>1.9932717113383774E-6</c:v>
                      </c:pt>
                      <c:pt idx="88">
                        <c:v>3.9865434226767548E-6</c:v>
                      </c:pt>
                      <c:pt idx="89">
                        <c:v>3.9865434226767548E-6</c:v>
                      </c:pt>
                      <c:pt idx="90">
                        <c:v>3.9865434226767548E-6</c:v>
                      </c:pt>
                      <c:pt idx="91">
                        <c:v>3.9865434226767548E-6</c:v>
                      </c:pt>
                      <c:pt idx="92">
                        <c:v>3.9865434226767548E-6</c:v>
                      </c:pt>
                      <c:pt idx="93">
                        <c:v>3.9865434226767548E-6</c:v>
                      </c:pt>
                      <c:pt idx="94">
                        <c:v>4.4848613505113494E-6</c:v>
                      </c:pt>
                      <c:pt idx="95">
                        <c:v>4.9831792783459431E-6</c:v>
                      </c:pt>
                      <c:pt idx="96">
                        <c:v>4.9831792783459431E-6</c:v>
                      </c:pt>
                      <c:pt idx="97">
                        <c:v>4.9831792783459431E-6</c:v>
                      </c:pt>
                      <c:pt idx="98">
                        <c:v>4.9831792783459431E-6</c:v>
                      </c:pt>
                      <c:pt idx="99">
                        <c:v>5.4814972061805376E-6</c:v>
                      </c:pt>
                      <c:pt idx="100">
                        <c:v>5.9798151340151322E-6</c:v>
                      </c:pt>
                      <c:pt idx="101">
                        <c:v>5.9798151340151322E-6</c:v>
                      </c:pt>
                      <c:pt idx="102">
                        <c:v>5.9798151340151322E-6</c:v>
                      </c:pt>
                      <c:pt idx="103">
                        <c:v>5.9798151340151322E-6</c:v>
                      </c:pt>
                      <c:pt idx="104">
                        <c:v>5.9798151340151322E-6</c:v>
                      </c:pt>
                      <c:pt idx="105">
                        <c:v>5.9798151340151322E-6</c:v>
                      </c:pt>
                      <c:pt idx="106">
                        <c:v>5.9798151340151322E-6</c:v>
                      </c:pt>
                      <c:pt idx="107">
                        <c:v>6.4781330618497259E-6</c:v>
                      </c:pt>
                      <c:pt idx="108">
                        <c:v>6.4781330618497259E-6</c:v>
                      </c:pt>
                      <c:pt idx="109">
                        <c:v>6.9764509896843205E-6</c:v>
                      </c:pt>
                      <c:pt idx="110">
                        <c:v>7.474768917518915E-6</c:v>
                      </c:pt>
                      <c:pt idx="111">
                        <c:v>7.474768917518915E-6</c:v>
                      </c:pt>
                      <c:pt idx="112">
                        <c:v>7.474768917518915E-6</c:v>
                      </c:pt>
                      <c:pt idx="113">
                        <c:v>7.9730868453535096E-6</c:v>
                      </c:pt>
                      <c:pt idx="114">
                        <c:v>8.4714047731881042E-6</c:v>
                      </c:pt>
                      <c:pt idx="115">
                        <c:v>8.4714047731881042E-6</c:v>
                      </c:pt>
                      <c:pt idx="116">
                        <c:v>8.4714047731881042E-6</c:v>
                      </c:pt>
                      <c:pt idx="117">
                        <c:v>8.4714047731881042E-6</c:v>
                      </c:pt>
                      <c:pt idx="118">
                        <c:v>8.4714047731881042E-6</c:v>
                      </c:pt>
                      <c:pt idx="119">
                        <c:v>8.4714047731881042E-6</c:v>
                      </c:pt>
                      <c:pt idx="120">
                        <c:v>8.9697227010226987E-6</c:v>
                      </c:pt>
                      <c:pt idx="121">
                        <c:v>9.4680406288572916E-6</c:v>
                      </c:pt>
                      <c:pt idx="122">
                        <c:v>9.4680406288572916E-6</c:v>
                      </c:pt>
                      <c:pt idx="123">
                        <c:v>9.9663585566918862E-6</c:v>
                      </c:pt>
                      <c:pt idx="124">
                        <c:v>9.9663585566918862E-6</c:v>
                      </c:pt>
                      <c:pt idx="125">
                        <c:v>9.9663585566918862E-6</c:v>
                      </c:pt>
                      <c:pt idx="126">
                        <c:v>9.9663585566918862E-6</c:v>
                      </c:pt>
                      <c:pt idx="127">
                        <c:v>9.9663585566918862E-6</c:v>
                      </c:pt>
                      <c:pt idx="128">
                        <c:v>9.9663585566918862E-6</c:v>
                      </c:pt>
                      <c:pt idx="129">
                        <c:v>9.9663585566918862E-6</c:v>
                      </c:pt>
                      <c:pt idx="130">
                        <c:v>9.9663585566918862E-6</c:v>
                      </c:pt>
                      <c:pt idx="131">
                        <c:v>9.9663585566918862E-6</c:v>
                      </c:pt>
                      <c:pt idx="132">
                        <c:v>9.9663585566918862E-6</c:v>
                      </c:pt>
                      <c:pt idx="133">
                        <c:v>9.9663585566918862E-6</c:v>
                      </c:pt>
                      <c:pt idx="134">
                        <c:v>9.9663585566918862E-6</c:v>
                      </c:pt>
                      <c:pt idx="135">
                        <c:v>1.0464676484526481E-5</c:v>
                      </c:pt>
                      <c:pt idx="136">
                        <c:v>1.0962994412361075E-5</c:v>
                      </c:pt>
                      <c:pt idx="137">
                        <c:v>1.0962994412361075E-5</c:v>
                      </c:pt>
                      <c:pt idx="138">
                        <c:v>1.0962994412361075E-5</c:v>
                      </c:pt>
                      <c:pt idx="139">
                        <c:v>1.0962994412361075E-5</c:v>
                      </c:pt>
                      <c:pt idx="140">
                        <c:v>1.146131234019567E-5</c:v>
                      </c:pt>
                      <c:pt idx="141">
                        <c:v>1.146131234019567E-5</c:v>
                      </c:pt>
                      <c:pt idx="142">
                        <c:v>1.146131234019567E-5</c:v>
                      </c:pt>
                      <c:pt idx="143">
                        <c:v>1.146131234019567E-5</c:v>
                      </c:pt>
                      <c:pt idx="144">
                        <c:v>1.146131234019567E-5</c:v>
                      </c:pt>
                      <c:pt idx="145">
                        <c:v>1.146131234019567E-5</c:v>
                      </c:pt>
                      <c:pt idx="146">
                        <c:v>1.146131234019567E-5</c:v>
                      </c:pt>
                      <c:pt idx="147">
                        <c:v>1.146131234019567E-5</c:v>
                      </c:pt>
                      <c:pt idx="148">
                        <c:v>1.146131234019567E-5</c:v>
                      </c:pt>
                      <c:pt idx="149">
                        <c:v>1.146131234019567E-5</c:v>
                      </c:pt>
                      <c:pt idx="150">
                        <c:v>1.146131234019567E-5</c:v>
                      </c:pt>
                      <c:pt idx="151">
                        <c:v>1.146131234019567E-5</c:v>
                      </c:pt>
                      <c:pt idx="152">
                        <c:v>1.146131234019567E-5</c:v>
                      </c:pt>
                      <c:pt idx="153">
                        <c:v>1.146131234019567E-5</c:v>
                      </c:pt>
                      <c:pt idx="154">
                        <c:v>1.146131234019567E-5</c:v>
                      </c:pt>
                      <c:pt idx="155">
                        <c:v>1.1959630268030264E-5</c:v>
                      </c:pt>
                      <c:pt idx="156">
                        <c:v>1.1959630268030264E-5</c:v>
                      </c:pt>
                      <c:pt idx="157">
                        <c:v>1.1959630268030264E-5</c:v>
                      </c:pt>
                      <c:pt idx="158">
                        <c:v>1.1959630268030264E-5</c:v>
                      </c:pt>
                      <c:pt idx="159">
                        <c:v>1.2457948195864859E-5</c:v>
                      </c:pt>
                      <c:pt idx="160">
                        <c:v>1.2457948195864859E-5</c:v>
                      </c:pt>
                      <c:pt idx="161">
                        <c:v>1.2457948195864859E-5</c:v>
                      </c:pt>
                      <c:pt idx="162">
                        <c:v>1.2457948195864859E-5</c:v>
                      </c:pt>
                      <c:pt idx="163">
                        <c:v>1.2457948195864859E-5</c:v>
                      </c:pt>
                      <c:pt idx="164">
                        <c:v>1.2956266123699452E-5</c:v>
                      </c:pt>
                      <c:pt idx="165">
                        <c:v>1.2956266123699452E-5</c:v>
                      </c:pt>
                      <c:pt idx="166">
                        <c:v>1.3454584051534046E-5</c:v>
                      </c:pt>
                      <c:pt idx="167">
                        <c:v>1.3454584051534046E-5</c:v>
                      </c:pt>
                      <c:pt idx="168">
                        <c:v>1.3454584051534046E-5</c:v>
                      </c:pt>
                      <c:pt idx="169">
                        <c:v>1.3454584051534046E-5</c:v>
                      </c:pt>
                      <c:pt idx="170">
                        <c:v>1.3454584051534046E-5</c:v>
                      </c:pt>
                      <c:pt idx="171">
                        <c:v>1.3454584051534046E-5</c:v>
                      </c:pt>
                      <c:pt idx="172">
                        <c:v>1.3454584051534046E-5</c:v>
                      </c:pt>
                      <c:pt idx="173">
                        <c:v>1.3952901979368641E-5</c:v>
                      </c:pt>
                      <c:pt idx="174">
                        <c:v>1.3952901979368641E-5</c:v>
                      </c:pt>
                      <c:pt idx="175">
                        <c:v>1.3952901979368641E-5</c:v>
                      </c:pt>
                      <c:pt idx="176">
                        <c:v>1.3952901979368641E-5</c:v>
                      </c:pt>
                      <c:pt idx="177">
                        <c:v>1.3952901979368641E-5</c:v>
                      </c:pt>
                      <c:pt idx="178">
                        <c:v>1.3952901979368641E-5</c:v>
                      </c:pt>
                      <c:pt idx="179">
                        <c:v>1.3952901979368641E-5</c:v>
                      </c:pt>
                      <c:pt idx="180">
                        <c:v>1.4451219907203236E-5</c:v>
                      </c:pt>
                      <c:pt idx="181">
                        <c:v>1.4451219907203236E-5</c:v>
                      </c:pt>
                      <c:pt idx="182">
                        <c:v>1.4451219907203236E-5</c:v>
                      </c:pt>
                      <c:pt idx="183">
                        <c:v>1.4451219907203236E-5</c:v>
                      </c:pt>
                      <c:pt idx="184">
                        <c:v>1.4451219907203236E-5</c:v>
                      </c:pt>
                      <c:pt idx="185">
                        <c:v>1.7441127474210801E-5</c:v>
                      </c:pt>
                      <c:pt idx="186">
                        <c:v>1.7441127474210801E-5</c:v>
                      </c:pt>
                      <c:pt idx="187">
                        <c:v>1.7441127474210801E-5</c:v>
                      </c:pt>
                      <c:pt idx="188">
                        <c:v>1.7441127474210801E-5</c:v>
                      </c:pt>
                      <c:pt idx="189">
                        <c:v>1.7441127474210801E-5</c:v>
                      </c:pt>
                      <c:pt idx="190">
                        <c:v>1.7939445402045397E-5</c:v>
                      </c:pt>
                      <c:pt idx="191">
                        <c:v>1.7939445402045397E-5</c:v>
                      </c:pt>
                      <c:pt idx="192">
                        <c:v>1.7939445402045397E-5</c:v>
                      </c:pt>
                      <c:pt idx="193">
                        <c:v>1.7939445402045397E-5</c:v>
                      </c:pt>
                      <c:pt idx="194">
                        <c:v>1.843776332987999E-5</c:v>
                      </c:pt>
                      <c:pt idx="195">
                        <c:v>1.843776332987999E-5</c:v>
                      </c:pt>
                      <c:pt idx="196">
                        <c:v>1.843776332987999E-5</c:v>
                      </c:pt>
                      <c:pt idx="197">
                        <c:v>1.8936081257714583E-5</c:v>
                      </c:pt>
                      <c:pt idx="198">
                        <c:v>1.9932717113383772E-5</c:v>
                      </c:pt>
                      <c:pt idx="199">
                        <c:v>1.9932717113383772E-5</c:v>
                      </c:pt>
                      <c:pt idx="200">
                        <c:v>1.9932717113383772E-5</c:v>
                      </c:pt>
                      <c:pt idx="201">
                        <c:v>1.9932717113383772E-5</c:v>
                      </c:pt>
                      <c:pt idx="202">
                        <c:v>1.9932717113383772E-5</c:v>
                      </c:pt>
                      <c:pt idx="203">
                        <c:v>1.9932717113383772E-5</c:v>
                      </c:pt>
                      <c:pt idx="204">
                        <c:v>2.0431035041218369E-5</c:v>
                      </c:pt>
                      <c:pt idx="205">
                        <c:v>2.0431035041218369E-5</c:v>
                      </c:pt>
                      <c:pt idx="206">
                        <c:v>2.0431035041218369E-5</c:v>
                      </c:pt>
                      <c:pt idx="207">
                        <c:v>2.0431035041218369E-5</c:v>
                      </c:pt>
                      <c:pt idx="208">
                        <c:v>2.1427670896887558E-5</c:v>
                      </c:pt>
                      <c:pt idx="209">
                        <c:v>2.1427670896887558E-5</c:v>
                      </c:pt>
                      <c:pt idx="210">
                        <c:v>2.1427670896887558E-5</c:v>
                      </c:pt>
                      <c:pt idx="211">
                        <c:v>2.1427670896887558E-5</c:v>
                      </c:pt>
                      <c:pt idx="212">
                        <c:v>2.1427670896887558E-5</c:v>
                      </c:pt>
                      <c:pt idx="213">
                        <c:v>2.1925988824722151E-5</c:v>
                      </c:pt>
                      <c:pt idx="214">
                        <c:v>2.1925988824722151E-5</c:v>
                      </c:pt>
                      <c:pt idx="215">
                        <c:v>2.292262468039134E-5</c:v>
                      </c:pt>
                      <c:pt idx="216">
                        <c:v>2.292262468039134E-5</c:v>
                      </c:pt>
                      <c:pt idx="217">
                        <c:v>2.292262468039134E-5</c:v>
                      </c:pt>
                      <c:pt idx="218">
                        <c:v>2.292262468039134E-5</c:v>
                      </c:pt>
                      <c:pt idx="219">
                        <c:v>2.292262468039134E-5</c:v>
                      </c:pt>
                      <c:pt idx="220">
                        <c:v>2.292262468039134E-5</c:v>
                      </c:pt>
                      <c:pt idx="221">
                        <c:v>2.292262468039134E-5</c:v>
                      </c:pt>
                      <c:pt idx="222">
                        <c:v>2.292262468039134E-5</c:v>
                      </c:pt>
                      <c:pt idx="223">
                        <c:v>2.292262468039134E-5</c:v>
                      </c:pt>
                      <c:pt idx="224">
                        <c:v>2.292262468039134E-5</c:v>
                      </c:pt>
                      <c:pt idx="225">
                        <c:v>2.292262468039134E-5</c:v>
                      </c:pt>
                      <c:pt idx="226">
                        <c:v>2.3420942608225933E-5</c:v>
                      </c:pt>
                      <c:pt idx="227">
                        <c:v>2.3420942608225933E-5</c:v>
                      </c:pt>
                      <c:pt idx="228">
                        <c:v>2.3420942608225933E-5</c:v>
                      </c:pt>
                      <c:pt idx="229">
                        <c:v>2.3420942608225933E-5</c:v>
                      </c:pt>
                      <c:pt idx="230">
                        <c:v>2.3420942608225933E-5</c:v>
                      </c:pt>
                      <c:pt idx="231">
                        <c:v>2.3420942608225933E-5</c:v>
                      </c:pt>
                      <c:pt idx="232">
                        <c:v>2.3420942608225933E-5</c:v>
                      </c:pt>
                      <c:pt idx="233">
                        <c:v>2.3420942608225933E-5</c:v>
                      </c:pt>
                      <c:pt idx="234">
                        <c:v>2.3420942608225933E-5</c:v>
                      </c:pt>
                      <c:pt idx="235">
                        <c:v>2.3420942608225933E-5</c:v>
                      </c:pt>
                      <c:pt idx="236">
                        <c:v>2.3420942608225933E-5</c:v>
                      </c:pt>
                      <c:pt idx="237">
                        <c:v>2.3420942608225933E-5</c:v>
                      </c:pt>
                      <c:pt idx="238">
                        <c:v>2.3420942608225933E-5</c:v>
                      </c:pt>
                      <c:pt idx="239">
                        <c:v>2.3420942608225933E-5</c:v>
                      </c:pt>
                      <c:pt idx="240">
                        <c:v>2.3420942608225933E-5</c:v>
                      </c:pt>
                      <c:pt idx="241">
                        <c:v>2.3420942608225933E-5</c:v>
                      </c:pt>
                      <c:pt idx="242">
                        <c:v>2.3420942608225933E-5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E-7EA5-486A-BE0D-2B74E1A7F3A1}"/>
                  </c:ext>
                </c:extLst>
              </c15:ser>
            </c15:filteredLineSeries>
            <c15:filteredLineSeries>
              <c15:ser>
                <c:idx val="16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Booster!$AL$1</c15:sqref>
                        </c15:formulaRef>
                      </c:ext>
                    </c:extLst>
                    <c:strCache>
                      <c:ptCount val="1"/>
                      <c:pt idx="0">
                        <c:v>% 5-11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Booster!BoosterMonth</c15:sqref>
                        </c15:formulaRef>
                      </c:ext>
                    </c:extLst>
                    <c:numCache>
                      <c:formatCode>m/d/yyyy</c:formatCode>
                      <c:ptCount val="473"/>
                      <c:pt idx="0">
                        <c:v>44409</c:v>
                      </c:pt>
                      <c:pt idx="1">
                        <c:v>44410</c:v>
                      </c:pt>
                      <c:pt idx="2">
                        <c:v>44411</c:v>
                      </c:pt>
                      <c:pt idx="3">
                        <c:v>44412</c:v>
                      </c:pt>
                      <c:pt idx="4">
                        <c:v>44413</c:v>
                      </c:pt>
                      <c:pt idx="5">
                        <c:v>44414</c:v>
                      </c:pt>
                      <c:pt idx="6">
                        <c:v>44415</c:v>
                      </c:pt>
                      <c:pt idx="7">
                        <c:v>44416</c:v>
                      </c:pt>
                      <c:pt idx="8">
                        <c:v>44417</c:v>
                      </c:pt>
                      <c:pt idx="9">
                        <c:v>44418</c:v>
                      </c:pt>
                      <c:pt idx="10">
                        <c:v>44419</c:v>
                      </c:pt>
                      <c:pt idx="11">
                        <c:v>44420</c:v>
                      </c:pt>
                      <c:pt idx="12">
                        <c:v>44421</c:v>
                      </c:pt>
                      <c:pt idx="13">
                        <c:v>44422</c:v>
                      </c:pt>
                      <c:pt idx="14">
                        <c:v>44423</c:v>
                      </c:pt>
                      <c:pt idx="15">
                        <c:v>44424</c:v>
                      </c:pt>
                      <c:pt idx="16">
                        <c:v>44425</c:v>
                      </c:pt>
                      <c:pt idx="17">
                        <c:v>44426</c:v>
                      </c:pt>
                      <c:pt idx="18">
                        <c:v>44427</c:v>
                      </c:pt>
                      <c:pt idx="19">
                        <c:v>44428</c:v>
                      </c:pt>
                      <c:pt idx="20">
                        <c:v>44429</c:v>
                      </c:pt>
                      <c:pt idx="21">
                        <c:v>44430</c:v>
                      </c:pt>
                      <c:pt idx="22">
                        <c:v>44431</c:v>
                      </c:pt>
                      <c:pt idx="23">
                        <c:v>44432</c:v>
                      </c:pt>
                      <c:pt idx="24">
                        <c:v>44433</c:v>
                      </c:pt>
                      <c:pt idx="25">
                        <c:v>44434</c:v>
                      </c:pt>
                      <c:pt idx="26">
                        <c:v>44435</c:v>
                      </c:pt>
                      <c:pt idx="27">
                        <c:v>44436</c:v>
                      </c:pt>
                      <c:pt idx="28">
                        <c:v>44437</c:v>
                      </c:pt>
                      <c:pt idx="29">
                        <c:v>44438</c:v>
                      </c:pt>
                      <c:pt idx="30">
                        <c:v>44439</c:v>
                      </c:pt>
                      <c:pt idx="31">
                        <c:v>44440</c:v>
                      </c:pt>
                      <c:pt idx="32">
                        <c:v>44441</c:v>
                      </c:pt>
                      <c:pt idx="33">
                        <c:v>44442</c:v>
                      </c:pt>
                      <c:pt idx="34">
                        <c:v>44443</c:v>
                      </c:pt>
                      <c:pt idx="35">
                        <c:v>44444</c:v>
                      </c:pt>
                      <c:pt idx="36">
                        <c:v>44445</c:v>
                      </c:pt>
                      <c:pt idx="37">
                        <c:v>44446</c:v>
                      </c:pt>
                      <c:pt idx="38">
                        <c:v>44447</c:v>
                      </c:pt>
                      <c:pt idx="39">
                        <c:v>44448</c:v>
                      </c:pt>
                      <c:pt idx="40">
                        <c:v>44449</c:v>
                      </c:pt>
                      <c:pt idx="41">
                        <c:v>44450</c:v>
                      </c:pt>
                      <c:pt idx="42">
                        <c:v>44451</c:v>
                      </c:pt>
                      <c:pt idx="43">
                        <c:v>44452</c:v>
                      </c:pt>
                      <c:pt idx="44">
                        <c:v>44453</c:v>
                      </c:pt>
                      <c:pt idx="45">
                        <c:v>44454</c:v>
                      </c:pt>
                      <c:pt idx="46">
                        <c:v>44455</c:v>
                      </c:pt>
                      <c:pt idx="47">
                        <c:v>44456</c:v>
                      </c:pt>
                      <c:pt idx="48">
                        <c:v>44457</c:v>
                      </c:pt>
                      <c:pt idx="49">
                        <c:v>44458</c:v>
                      </c:pt>
                      <c:pt idx="50">
                        <c:v>44459</c:v>
                      </c:pt>
                      <c:pt idx="51">
                        <c:v>44460</c:v>
                      </c:pt>
                      <c:pt idx="52">
                        <c:v>44461</c:v>
                      </c:pt>
                      <c:pt idx="53">
                        <c:v>44462</c:v>
                      </c:pt>
                      <c:pt idx="54">
                        <c:v>44463</c:v>
                      </c:pt>
                      <c:pt idx="55">
                        <c:v>44464</c:v>
                      </c:pt>
                      <c:pt idx="56">
                        <c:v>44465</c:v>
                      </c:pt>
                      <c:pt idx="57">
                        <c:v>44466</c:v>
                      </c:pt>
                      <c:pt idx="58">
                        <c:v>44467</c:v>
                      </c:pt>
                      <c:pt idx="59">
                        <c:v>44468</c:v>
                      </c:pt>
                      <c:pt idx="60">
                        <c:v>44469</c:v>
                      </c:pt>
                      <c:pt idx="61">
                        <c:v>44470</c:v>
                      </c:pt>
                      <c:pt idx="62">
                        <c:v>44471</c:v>
                      </c:pt>
                      <c:pt idx="63">
                        <c:v>44472</c:v>
                      </c:pt>
                      <c:pt idx="64">
                        <c:v>44473</c:v>
                      </c:pt>
                      <c:pt idx="65">
                        <c:v>44474</c:v>
                      </c:pt>
                      <c:pt idx="66">
                        <c:v>44475</c:v>
                      </c:pt>
                      <c:pt idx="67">
                        <c:v>44476</c:v>
                      </c:pt>
                      <c:pt idx="68">
                        <c:v>44477</c:v>
                      </c:pt>
                      <c:pt idx="69">
                        <c:v>44478</c:v>
                      </c:pt>
                      <c:pt idx="70">
                        <c:v>44479</c:v>
                      </c:pt>
                      <c:pt idx="71">
                        <c:v>44480</c:v>
                      </c:pt>
                      <c:pt idx="72">
                        <c:v>44481</c:v>
                      </c:pt>
                      <c:pt idx="73">
                        <c:v>44482</c:v>
                      </c:pt>
                      <c:pt idx="74">
                        <c:v>44483</c:v>
                      </c:pt>
                      <c:pt idx="75">
                        <c:v>44484</c:v>
                      </c:pt>
                      <c:pt idx="76">
                        <c:v>44485</c:v>
                      </c:pt>
                      <c:pt idx="77">
                        <c:v>44486</c:v>
                      </c:pt>
                      <c:pt idx="78">
                        <c:v>44487</c:v>
                      </c:pt>
                      <c:pt idx="79">
                        <c:v>44488</c:v>
                      </c:pt>
                      <c:pt idx="80">
                        <c:v>44489</c:v>
                      </c:pt>
                      <c:pt idx="81">
                        <c:v>44490</c:v>
                      </c:pt>
                      <c:pt idx="82">
                        <c:v>44491</c:v>
                      </c:pt>
                      <c:pt idx="83">
                        <c:v>44492</c:v>
                      </c:pt>
                      <c:pt idx="84">
                        <c:v>44493</c:v>
                      </c:pt>
                      <c:pt idx="85">
                        <c:v>44494</c:v>
                      </c:pt>
                      <c:pt idx="86">
                        <c:v>44495</c:v>
                      </c:pt>
                      <c:pt idx="87">
                        <c:v>44496</c:v>
                      </c:pt>
                      <c:pt idx="88">
                        <c:v>44497</c:v>
                      </c:pt>
                      <c:pt idx="89">
                        <c:v>44498</c:v>
                      </c:pt>
                      <c:pt idx="90">
                        <c:v>44499</c:v>
                      </c:pt>
                      <c:pt idx="91">
                        <c:v>44500</c:v>
                      </c:pt>
                      <c:pt idx="92">
                        <c:v>44501</c:v>
                      </c:pt>
                      <c:pt idx="93">
                        <c:v>44502</c:v>
                      </c:pt>
                      <c:pt idx="94">
                        <c:v>44503</c:v>
                      </c:pt>
                      <c:pt idx="95">
                        <c:v>44504</c:v>
                      </c:pt>
                      <c:pt idx="96">
                        <c:v>44505</c:v>
                      </c:pt>
                      <c:pt idx="97">
                        <c:v>44506</c:v>
                      </c:pt>
                      <c:pt idx="98">
                        <c:v>44507</c:v>
                      </c:pt>
                      <c:pt idx="99">
                        <c:v>44508</c:v>
                      </c:pt>
                      <c:pt idx="100">
                        <c:v>44509</c:v>
                      </c:pt>
                      <c:pt idx="101">
                        <c:v>44510</c:v>
                      </c:pt>
                      <c:pt idx="102">
                        <c:v>44511</c:v>
                      </c:pt>
                      <c:pt idx="103">
                        <c:v>44512</c:v>
                      </c:pt>
                      <c:pt idx="104">
                        <c:v>44513</c:v>
                      </c:pt>
                      <c:pt idx="105">
                        <c:v>44514</c:v>
                      </c:pt>
                      <c:pt idx="106">
                        <c:v>44515</c:v>
                      </c:pt>
                      <c:pt idx="107">
                        <c:v>44516</c:v>
                      </c:pt>
                      <c:pt idx="108">
                        <c:v>44517</c:v>
                      </c:pt>
                      <c:pt idx="109">
                        <c:v>44518</c:v>
                      </c:pt>
                      <c:pt idx="110">
                        <c:v>44519</c:v>
                      </c:pt>
                      <c:pt idx="111">
                        <c:v>44520</c:v>
                      </c:pt>
                      <c:pt idx="112">
                        <c:v>44521</c:v>
                      </c:pt>
                      <c:pt idx="113">
                        <c:v>44522</c:v>
                      </c:pt>
                      <c:pt idx="114">
                        <c:v>44523</c:v>
                      </c:pt>
                      <c:pt idx="115">
                        <c:v>44524</c:v>
                      </c:pt>
                      <c:pt idx="116">
                        <c:v>44525</c:v>
                      </c:pt>
                      <c:pt idx="117">
                        <c:v>44526</c:v>
                      </c:pt>
                      <c:pt idx="118">
                        <c:v>44527</c:v>
                      </c:pt>
                      <c:pt idx="119">
                        <c:v>44528</c:v>
                      </c:pt>
                      <c:pt idx="120">
                        <c:v>44529</c:v>
                      </c:pt>
                      <c:pt idx="121">
                        <c:v>44530</c:v>
                      </c:pt>
                      <c:pt idx="122">
                        <c:v>44531</c:v>
                      </c:pt>
                      <c:pt idx="123">
                        <c:v>44532</c:v>
                      </c:pt>
                      <c:pt idx="124">
                        <c:v>44533</c:v>
                      </c:pt>
                      <c:pt idx="125">
                        <c:v>44534</c:v>
                      </c:pt>
                      <c:pt idx="126">
                        <c:v>44535</c:v>
                      </c:pt>
                      <c:pt idx="127">
                        <c:v>44536</c:v>
                      </c:pt>
                      <c:pt idx="128">
                        <c:v>44537</c:v>
                      </c:pt>
                      <c:pt idx="129">
                        <c:v>44538</c:v>
                      </c:pt>
                      <c:pt idx="130">
                        <c:v>44539</c:v>
                      </c:pt>
                      <c:pt idx="131">
                        <c:v>44540</c:v>
                      </c:pt>
                      <c:pt idx="132">
                        <c:v>44541</c:v>
                      </c:pt>
                      <c:pt idx="133">
                        <c:v>44542</c:v>
                      </c:pt>
                      <c:pt idx="134">
                        <c:v>44543</c:v>
                      </c:pt>
                      <c:pt idx="135">
                        <c:v>44544</c:v>
                      </c:pt>
                      <c:pt idx="136">
                        <c:v>44545</c:v>
                      </c:pt>
                      <c:pt idx="137">
                        <c:v>44546</c:v>
                      </c:pt>
                      <c:pt idx="138">
                        <c:v>44547</c:v>
                      </c:pt>
                      <c:pt idx="139">
                        <c:v>44548</c:v>
                      </c:pt>
                      <c:pt idx="140">
                        <c:v>44549</c:v>
                      </c:pt>
                      <c:pt idx="141">
                        <c:v>44550</c:v>
                      </c:pt>
                      <c:pt idx="142">
                        <c:v>44551</c:v>
                      </c:pt>
                      <c:pt idx="143">
                        <c:v>44552</c:v>
                      </c:pt>
                      <c:pt idx="144">
                        <c:v>44553</c:v>
                      </c:pt>
                      <c:pt idx="145">
                        <c:v>44554</c:v>
                      </c:pt>
                      <c:pt idx="146">
                        <c:v>44555</c:v>
                      </c:pt>
                      <c:pt idx="147">
                        <c:v>44556</c:v>
                      </c:pt>
                      <c:pt idx="148">
                        <c:v>44557</c:v>
                      </c:pt>
                      <c:pt idx="149">
                        <c:v>44558</c:v>
                      </c:pt>
                      <c:pt idx="150">
                        <c:v>44559</c:v>
                      </c:pt>
                      <c:pt idx="151">
                        <c:v>44560</c:v>
                      </c:pt>
                      <c:pt idx="152">
                        <c:v>44561</c:v>
                      </c:pt>
                      <c:pt idx="153">
                        <c:v>44562</c:v>
                      </c:pt>
                      <c:pt idx="154">
                        <c:v>44563</c:v>
                      </c:pt>
                      <c:pt idx="155">
                        <c:v>44564</c:v>
                      </c:pt>
                      <c:pt idx="156">
                        <c:v>44565</c:v>
                      </c:pt>
                      <c:pt idx="157">
                        <c:v>44566</c:v>
                      </c:pt>
                      <c:pt idx="158">
                        <c:v>44567</c:v>
                      </c:pt>
                      <c:pt idx="159">
                        <c:v>44568</c:v>
                      </c:pt>
                      <c:pt idx="160">
                        <c:v>44569</c:v>
                      </c:pt>
                      <c:pt idx="161">
                        <c:v>44570</c:v>
                      </c:pt>
                      <c:pt idx="162">
                        <c:v>44571</c:v>
                      </c:pt>
                      <c:pt idx="163">
                        <c:v>44572</c:v>
                      </c:pt>
                      <c:pt idx="164">
                        <c:v>44573</c:v>
                      </c:pt>
                      <c:pt idx="165">
                        <c:v>44574</c:v>
                      </c:pt>
                      <c:pt idx="166">
                        <c:v>44575</c:v>
                      </c:pt>
                      <c:pt idx="167">
                        <c:v>44576</c:v>
                      </c:pt>
                      <c:pt idx="168">
                        <c:v>44577</c:v>
                      </c:pt>
                      <c:pt idx="169">
                        <c:v>44578</c:v>
                      </c:pt>
                      <c:pt idx="170">
                        <c:v>44579</c:v>
                      </c:pt>
                      <c:pt idx="171">
                        <c:v>44580</c:v>
                      </c:pt>
                      <c:pt idx="172">
                        <c:v>44581</c:v>
                      </c:pt>
                      <c:pt idx="173">
                        <c:v>44582</c:v>
                      </c:pt>
                      <c:pt idx="174">
                        <c:v>44583</c:v>
                      </c:pt>
                      <c:pt idx="175">
                        <c:v>44584</c:v>
                      </c:pt>
                      <c:pt idx="176">
                        <c:v>44585</c:v>
                      </c:pt>
                      <c:pt idx="177">
                        <c:v>44586</c:v>
                      </c:pt>
                      <c:pt idx="178">
                        <c:v>44587</c:v>
                      </c:pt>
                      <c:pt idx="179">
                        <c:v>44588</c:v>
                      </c:pt>
                      <c:pt idx="180">
                        <c:v>44589</c:v>
                      </c:pt>
                      <c:pt idx="181">
                        <c:v>44590</c:v>
                      </c:pt>
                      <c:pt idx="182">
                        <c:v>44591</c:v>
                      </c:pt>
                      <c:pt idx="183">
                        <c:v>44592</c:v>
                      </c:pt>
                      <c:pt idx="184">
                        <c:v>44593</c:v>
                      </c:pt>
                      <c:pt idx="185">
                        <c:v>44594</c:v>
                      </c:pt>
                      <c:pt idx="186">
                        <c:v>44595</c:v>
                      </c:pt>
                      <c:pt idx="187">
                        <c:v>44596</c:v>
                      </c:pt>
                      <c:pt idx="188">
                        <c:v>44597</c:v>
                      </c:pt>
                      <c:pt idx="189">
                        <c:v>44598</c:v>
                      </c:pt>
                      <c:pt idx="190">
                        <c:v>44599</c:v>
                      </c:pt>
                      <c:pt idx="191">
                        <c:v>44600</c:v>
                      </c:pt>
                      <c:pt idx="192">
                        <c:v>44601</c:v>
                      </c:pt>
                      <c:pt idx="193">
                        <c:v>44602</c:v>
                      </c:pt>
                      <c:pt idx="194">
                        <c:v>44603</c:v>
                      </c:pt>
                      <c:pt idx="195">
                        <c:v>44604</c:v>
                      </c:pt>
                      <c:pt idx="196">
                        <c:v>44605</c:v>
                      </c:pt>
                      <c:pt idx="197">
                        <c:v>44606</c:v>
                      </c:pt>
                      <c:pt idx="198">
                        <c:v>44607</c:v>
                      </c:pt>
                      <c:pt idx="199">
                        <c:v>44608</c:v>
                      </c:pt>
                      <c:pt idx="200">
                        <c:v>44609</c:v>
                      </c:pt>
                      <c:pt idx="201">
                        <c:v>44610</c:v>
                      </c:pt>
                      <c:pt idx="202">
                        <c:v>44611</c:v>
                      </c:pt>
                      <c:pt idx="203">
                        <c:v>44612</c:v>
                      </c:pt>
                      <c:pt idx="204">
                        <c:v>44613</c:v>
                      </c:pt>
                      <c:pt idx="205">
                        <c:v>44614</c:v>
                      </c:pt>
                      <c:pt idx="206">
                        <c:v>44615</c:v>
                      </c:pt>
                      <c:pt idx="207">
                        <c:v>44616</c:v>
                      </c:pt>
                      <c:pt idx="208">
                        <c:v>44617</c:v>
                      </c:pt>
                      <c:pt idx="209">
                        <c:v>44618</c:v>
                      </c:pt>
                      <c:pt idx="210">
                        <c:v>44619</c:v>
                      </c:pt>
                      <c:pt idx="211">
                        <c:v>44620</c:v>
                      </c:pt>
                      <c:pt idx="212">
                        <c:v>44621</c:v>
                      </c:pt>
                      <c:pt idx="213">
                        <c:v>44622</c:v>
                      </c:pt>
                      <c:pt idx="214">
                        <c:v>44623</c:v>
                      </c:pt>
                      <c:pt idx="215">
                        <c:v>44624</c:v>
                      </c:pt>
                      <c:pt idx="216">
                        <c:v>44625</c:v>
                      </c:pt>
                      <c:pt idx="217">
                        <c:v>44626</c:v>
                      </c:pt>
                      <c:pt idx="218">
                        <c:v>44627</c:v>
                      </c:pt>
                      <c:pt idx="219">
                        <c:v>44628</c:v>
                      </c:pt>
                      <c:pt idx="220">
                        <c:v>44629</c:v>
                      </c:pt>
                      <c:pt idx="221">
                        <c:v>44630</c:v>
                      </c:pt>
                      <c:pt idx="222">
                        <c:v>44631</c:v>
                      </c:pt>
                      <c:pt idx="223">
                        <c:v>44632</c:v>
                      </c:pt>
                      <c:pt idx="224">
                        <c:v>44633</c:v>
                      </c:pt>
                      <c:pt idx="225">
                        <c:v>44634</c:v>
                      </c:pt>
                      <c:pt idx="226">
                        <c:v>44635</c:v>
                      </c:pt>
                      <c:pt idx="227">
                        <c:v>44636</c:v>
                      </c:pt>
                      <c:pt idx="228">
                        <c:v>44637</c:v>
                      </c:pt>
                      <c:pt idx="229">
                        <c:v>44638</c:v>
                      </c:pt>
                      <c:pt idx="230">
                        <c:v>44639</c:v>
                      </c:pt>
                      <c:pt idx="231">
                        <c:v>44640</c:v>
                      </c:pt>
                      <c:pt idx="232">
                        <c:v>44641</c:v>
                      </c:pt>
                      <c:pt idx="233">
                        <c:v>44642</c:v>
                      </c:pt>
                      <c:pt idx="234">
                        <c:v>44643</c:v>
                      </c:pt>
                      <c:pt idx="235">
                        <c:v>44644</c:v>
                      </c:pt>
                      <c:pt idx="236">
                        <c:v>44645</c:v>
                      </c:pt>
                      <c:pt idx="237">
                        <c:v>44646</c:v>
                      </c:pt>
                      <c:pt idx="238">
                        <c:v>44647</c:v>
                      </c:pt>
                      <c:pt idx="239">
                        <c:v>44648</c:v>
                      </c:pt>
                      <c:pt idx="240">
                        <c:v>44649</c:v>
                      </c:pt>
                      <c:pt idx="241">
                        <c:v>44650</c:v>
                      </c:pt>
                      <c:pt idx="242">
                        <c:v>44651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Booster!Booster511</c15:sqref>
                        </c15:formulaRef>
                      </c:ext>
                    </c:extLst>
                    <c:numCache>
                      <c:formatCode>0.00%</c:formatCode>
                      <c:ptCount val="47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3.44951054894821E-7</c:v>
                      </c:pt>
                      <c:pt idx="33">
                        <c:v>3.44951054894821E-7</c:v>
                      </c:pt>
                      <c:pt idx="34">
                        <c:v>3.44951054894821E-7</c:v>
                      </c:pt>
                      <c:pt idx="35">
                        <c:v>3.44951054894821E-7</c:v>
                      </c:pt>
                      <c:pt idx="36">
                        <c:v>3.44951054894821E-7</c:v>
                      </c:pt>
                      <c:pt idx="37">
                        <c:v>3.44951054894821E-7</c:v>
                      </c:pt>
                      <c:pt idx="38">
                        <c:v>3.44951054894821E-7</c:v>
                      </c:pt>
                      <c:pt idx="39">
                        <c:v>3.44951054894821E-7</c:v>
                      </c:pt>
                      <c:pt idx="40">
                        <c:v>3.44951054894821E-7</c:v>
                      </c:pt>
                      <c:pt idx="41">
                        <c:v>3.44951054894821E-7</c:v>
                      </c:pt>
                      <c:pt idx="42">
                        <c:v>3.44951054894821E-7</c:v>
                      </c:pt>
                      <c:pt idx="43">
                        <c:v>3.44951054894821E-7</c:v>
                      </c:pt>
                      <c:pt idx="44">
                        <c:v>3.44951054894821E-7</c:v>
                      </c:pt>
                      <c:pt idx="45">
                        <c:v>3.44951054894821E-7</c:v>
                      </c:pt>
                      <c:pt idx="46">
                        <c:v>3.44951054894821E-7</c:v>
                      </c:pt>
                      <c:pt idx="47">
                        <c:v>3.44951054894821E-7</c:v>
                      </c:pt>
                      <c:pt idx="48">
                        <c:v>3.44951054894821E-7</c:v>
                      </c:pt>
                      <c:pt idx="49">
                        <c:v>3.44951054894821E-7</c:v>
                      </c:pt>
                      <c:pt idx="50">
                        <c:v>3.44951054894821E-7</c:v>
                      </c:pt>
                      <c:pt idx="51">
                        <c:v>3.44951054894821E-7</c:v>
                      </c:pt>
                      <c:pt idx="52">
                        <c:v>3.44951054894821E-7</c:v>
                      </c:pt>
                      <c:pt idx="53">
                        <c:v>3.44951054894821E-7</c:v>
                      </c:pt>
                      <c:pt idx="54">
                        <c:v>3.44951054894821E-7</c:v>
                      </c:pt>
                      <c:pt idx="55">
                        <c:v>3.44951054894821E-7</c:v>
                      </c:pt>
                      <c:pt idx="56">
                        <c:v>3.44951054894821E-7</c:v>
                      </c:pt>
                      <c:pt idx="57">
                        <c:v>3.44951054894821E-7</c:v>
                      </c:pt>
                      <c:pt idx="58">
                        <c:v>3.44951054894821E-7</c:v>
                      </c:pt>
                      <c:pt idx="59">
                        <c:v>3.44951054894821E-7</c:v>
                      </c:pt>
                      <c:pt idx="60">
                        <c:v>3.44951054894821E-7</c:v>
                      </c:pt>
                      <c:pt idx="61">
                        <c:v>3.44951054894821E-7</c:v>
                      </c:pt>
                      <c:pt idx="62">
                        <c:v>3.44951054894821E-7</c:v>
                      </c:pt>
                      <c:pt idx="63">
                        <c:v>3.44951054894821E-7</c:v>
                      </c:pt>
                      <c:pt idx="64">
                        <c:v>3.44951054894821E-7</c:v>
                      </c:pt>
                      <c:pt idx="65">
                        <c:v>3.44951054894821E-7</c:v>
                      </c:pt>
                      <c:pt idx="66">
                        <c:v>3.44951054894821E-7</c:v>
                      </c:pt>
                      <c:pt idx="67">
                        <c:v>3.44951054894821E-7</c:v>
                      </c:pt>
                      <c:pt idx="68">
                        <c:v>3.44951054894821E-7</c:v>
                      </c:pt>
                      <c:pt idx="69">
                        <c:v>3.44951054894821E-7</c:v>
                      </c:pt>
                      <c:pt idx="70">
                        <c:v>3.44951054894821E-7</c:v>
                      </c:pt>
                      <c:pt idx="71">
                        <c:v>3.44951054894821E-7</c:v>
                      </c:pt>
                      <c:pt idx="72">
                        <c:v>3.44951054894821E-7</c:v>
                      </c:pt>
                      <c:pt idx="73">
                        <c:v>3.44951054894821E-7</c:v>
                      </c:pt>
                      <c:pt idx="74">
                        <c:v>3.44951054894821E-7</c:v>
                      </c:pt>
                      <c:pt idx="75">
                        <c:v>3.44951054894821E-7</c:v>
                      </c:pt>
                      <c:pt idx="76">
                        <c:v>3.44951054894821E-7</c:v>
                      </c:pt>
                      <c:pt idx="77">
                        <c:v>3.44951054894821E-7</c:v>
                      </c:pt>
                      <c:pt idx="78">
                        <c:v>3.44951054894821E-7</c:v>
                      </c:pt>
                      <c:pt idx="79">
                        <c:v>3.44951054894821E-7</c:v>
                      </c:pt>
                      <c:pt idx="80">
                        <c:v>3.44951054894821E-7</c:v>
                      </c:pt>
                      <c:pt idx="81">
                        <c:v>3.44951054894821E-7</c:v>
                      </c:pt>
                      <c:pt idx="82">
                        <c:v>3.44951054894821E-7</c:v>
                      </c:pt>
                      <c:pt idx="83">
                        <c:v>3.44951054894821E-7</c:v>
                      </c:pt>
                      <c:pt idx="84">
                        <c:v>3.44951054894821E-7</c:v>
                      </c:pt>
                      <c:pt idx="85">
                        <c:v>3.44951054894821E-7</c:v>
                      </c:pt>
                      <c:pt idx="86">
                        <c:v>3.44951054894821E-7</c:v>
                      </c:pt>
                      <c:pt idx="87">
                        <c:v>3.44951054894821E-7</c:v>
                      </c:pt>
                      <c:pt idx="88">
                        <c:v>3.44951054894821E-7</c:v>
                      </c:pt>
                      <c:pt idx="89">
                        <c:v>3.44951054894821E-7</c:v>
                      </c:pt>
                      <c:pt idx="90">
                        <c:v>3.44951054894821E-7</c:v>
                      </c:pt>
                      <c:pt idx="91">
                        <c:v>3.44951054894821E-7</c:v>
                      </c:pt>
                      <c:pt idx="92">
                        <c:v>6.89902109789642E-7</c:v>
                      </c:pt>
                      <c:pt idx="93">
                        <c:v>6.89902109789642E-7</c:v>
                      </c:pt>
                      <c:pt idx="94">
                        <c:v>1.0348531646844629E-6</c:v>
                      </c:pt>
                      <c:pt idx="95">
                        <c:v>1.379804219579284E-6</c:v>
                      </c:pt>
                      <c:pt idx="96">
                        <c:v>1.379804219579284E-6</c:v>
                      </c:pt>
                      <c:pt idx="97">
                        <c:v>2.0697063293689259E-6</c:v>
                      </c:pt>
                      <c:pt idx="98">
                        <c:v>2.759608439158568E-6</c:v>
                      </c:pt>
                      <c:pt idx="99">
                        <c:v>4.4843637136326724E-6</c:v>
                      </c:pt>
                      <c:pt idx="100">
                        <c:v>4.4843637136326724E-6</c:v>
                      </c:pt>
                      <c:pt idx="101">
                        <c:v>4.8293147685274939E-6</c:v>
                      </c:pt>
                      <c:pt idx="102">
                        <c:v>5.519216878317136E-6</c:v>
                      </c:pt>
                      <c:pt idx="103">
                        <c:v>6.8990210978964193E-6</c:v>
                      </c:pt>
                      <c:pt idx="104">
                        <c:v>7.2439721527912408E-6</c:v>
                      </c:pt>
                      <c:pt idx="105">
                        <c:v>7.2439721527912408E-6</c:v>
                      </c:pt>
                      <c:pt idx="106">
                        <c:v>7.9338742625808821E-6</c:v>
                      </c:pt>
                      <c:pt idx="107">
                        <c:v>8.9687274272653448E-6</c:v>
                      </c:pt>
                      <c:pt idx="108">
                        <c:v>8.9687274272653448E-6</c:v>
                      </c:pt>
                      <c:pt idx="109">
                        <c:v>8.9687274272653448E-6</c:v>
                      </c:pt>
                      <c:pt idx="110">
                        <c:v>9.3136784821601663E-6</c:v>
                      </c:pt>
                      <c:pt idx="111">
                        <c:v>9.3136784821601663E-6</c:v>
                      </c:pt>
                      <c:pt idx="112">
                        <c:v>9.3136784821601663E-6</c:v>
                      </c:pt>
                      <c:pt idx="113">
                        <c:v>9.6586295370549877E-6</c:v>
                      </c:pt>
                      <c:pt idx="114">
                        <c:v>1.0003580591949808E-5</c:v>
                      </c:pt>
                      <c:pt idx="115">
                        <c:v>1.0003580591949808E-5</c:v>
                      </c:pt>
                      <c:pt idx="116">
                        <c:v>1.0003580591949808E-5</c:v>
                      </c:pt>
                      <c:pt idx="117">
                        <c:v>1.2418237976213554E-5</c:v>
                      </c:pt>
                      <c:pt idx="118">
                        <c:v>1.4487944305582482E-5</c:v>
                      </c:pt>
                      <c:pt idx="119">
                        <c:v>1.6902601689846227E-5</c:v>
                      </c:pt>
                      <c:pt idx="120">
                        <c:v>1.8627356964320333E-5</c:v>
                      </c:pt>
                      <c:pt idx="121">
                        <c:v>2.4836475952427109E-5</c:v>
                      </c:pt>
                      <c:pt idx="122">
                        <c:v>3.2425399160113175E-5</c:v>
                      </c:pt>
                      <c:pt idx="123">
                        <c:v>3.7254713928640665E-5</c:v>
                      </c:pt>
                      <c:pt idx="124">
                        <c:v>4.1049175532483696E-5</c:v>
                      </c:pt>
                      <c:pt idx="125">
                        <c:v>4.8983049795064578E-5</c:v>
                      </c:pt>
                      <c:pt idx="126">
                        <c:v>5.1742658234223143E-5</c:v>
                      </c:pt>
                      <c:pt idx="127">
                        <c:v>5.5537119838066174E-5</c:v>
                      </c:pt>
                      <c:pt idx="128">
                        <c:v>5.7951777222329926E-5</c:v>
                      </c:pt>
                      <c:pt idx="129">
                        <c:v>6.0366434606593672E-5</c:v>
                      </c:pt>
                      <c:pt idx="130">
                        <c:v>6.7265455704490094E-5</c:v>
                      </c:pt>
                      <c:pt idx="131">
                        <c:v>7.2094770473017585E-5</c:v>
                      </c:pt>
                      <c:pt idx="132">
                        <c:v>7.5544281021965796E-5</c:v>
                      </c:pt>
                      <c:pt idx="133">
                        <c:v>7.8303889461124354E-5</c:v>
                      </c:pt>
                      <c:pt idx="134">
                        <c:v>8.2443302119862219E-5</c:v>
                      </c:pt>
                      <c:pt idx="135">
                        <c:v>9.0722127437337921E-5</c:v>
                      </c:pt>
                      <c:pt idx="136">
                        <c:v>9.3826686931391306E-5</c:v>
                      </c:pt>
                      <c:pt idx="137">
                        <c:v>1.0176056119397218E-4</c:v>
                      </c:pt>
                      <c:pt idx="138">
                        <c:v>1.0727977807228932E-4</c:v>
                      </c:pt>
                      <c:pt idx="139">
                        <c:v>1.0934948440165824E-4</c:v>
                      </c:pt>
                      <c:pt idx="140">
                        <c:v>1.100393865114479E-4</c:v>
                      </c:pt>
                      <c:pt idx="141">
                        <c:v>1.1452375022508056E-4</c:v>
                      </c:pt>
                      <c:pt idx="142">
                        <c:v>1.2211267343276662E-4</c:v>
                      </c:pt>
                      <c:pt idx="143">
                        <c:v>1.2935664558555787E-4</c:v>
                      </c:pt>
                      <c:pt idx="144">
                        <c:v>1.3315110718940088E-4</c:v>
                      </c:pt>
                      <c:pt idx="145">
                        <c:v>1.3349605824429571E-4</c:v>
                      </c:pt>
                      <c:pt idx="146">
                        <c:v>1.3349605824429571E-4</c:v>
                      </c:pt>
                      <c:pt idx="147">
                        <c:v>1.3556576457366464E-4</c:v>
                      </c:pt>
                      <c:pt idx="148">
                        <c:v>1.3936022617750768E-4</c:v>
                      </c:pt>
                      <c:pt idx="149">
                        <c:v>1.4246478567156106E-4</c:v>
                      </c:pt>
                      <c:pt idx="150">
                        <c:v>1.4729410044008855E-4</c:v>
                      </c:pt>
                      <c:pt idx="151">
                        <c:v>1.5108856204393159E-4</c:v>
                      </c:pt>
                      <c:pt idx="152">
                        <c:v>1.5246836626351087E-4</c:v>
                      </c:pt>
                      <c:pt idx="153">
                        <c:v>1.5246836626351087E-4</c:v>
                      </c:pt>
                      <c:pt idx="154">
                        <c:v>1.5350321942819532E-4</c:v>
                      </c:pt>
                      <c:pt idx="155">
                        <c:v>1.6316184896525033E-4</c:v>
                      </c:pt>
                      <c:pt idx="156">
                        <c:v>1.7006087006314673E-4</c:v>
                      </c:pt>
                      <c:pt idx="157">
                        <c:v>1.7799474432572763E-4</c:v>
                      </c:pt>
                      <c:pt idx="158">
                        <c:v>1.8765337386278261E-4</c:v>
                      </c:pt>
                      <c:pt idx="159">
                        <c:v>2.007615139487858E-4</c:v>
                      </c:pt>
                      <c:pt idx="160">
                        <c:v>2.073155839917874E-4</c:v>
                      </c:pt>
                      <c:pt idx="161">
                        <c:v>2.0973024137605116E-4</c:v>
                      </c:pt>
                      <c:pt idx="162">
                        <c:v>2.2042372407779059E-4</c:v>
                      </c:pt>
                      <c:pt idx="163">
                        <c:v>2.2835759834037149E-4</c:v>
                      </c:pt>
                      <c:pt idx="164">
                        <c:v>2.3491166838337309E-4</c:v>
                      </c:pt>
                      <c:pt idx="165">
                        <c:v>2.449152489753229E-4</c:v>
                      </c:pt>
                      <c:pt idx="166">
                        <c:v>2.5422892745748305E-4</c:v>
                      </c:pt>
                      <c:pt idx="167">
                        <c:v>2.5974814433580017E-4</c:v>
                      </c:pt>
                      <c:pt idx="168">
                        <c:v>2.6181785066516913E-4</c:v>
                      </c:pt>
                      <c:pt idx="169">
                        <c:v>2.6871687176306555E-4</c:v>
                      </c:pt>
                      <c:pt idx="170">
                        <c:v>2.7423608864138267E-4</c:v>
                      </c:pt>
                      <c:pt idx="171">
                        <c:v>2.8079015868438426E-4</c:v>
                      </c:pt>
                      <c:pt idx="172">
                        <c:v>2.9182859244101855E-4</c:v>
                      </c:pt>
                      <c:pt idx="173">
                        <c:v>3.0252207514275801E-4</c:v>
                      </c:pt>
                      <c:pt idx="174">
                        <c:v>3.1011099835044403E-4</c:v>
                      </c:pt>
                      <c:pt idx="175">
                        <c:v>3.1183575362491817E-4</c:v>
                      </c:pt>
                      <c:pt idx="176">
                        <c:v>3.1804487261302494E-4</c:v>
                      </c:pt>
                      <c:pt idx="177">
                        <c:v>3.2494389371092136E-4</c:v>
                      </c:pt>
                      <c:pt idx="178">
                        <c:v>3.3184291480881778E-4</c:v>
                      </c:pt>
                      <c:pt idx="179">
                        <c:v>3.4391620173013649E-4</c:v>
                      </c:pt>
                      <c:pt idx="180">
                        <c:v>3.5633443970635009E-4</c:v>
                      </c:pt>
                      <c:pt idx="181">
                        <c:v>3.6288850974935168E-4</c:v>
                      </c:pt>
                      <c:pt idx="182">
                        <c:v>3.6530316713361541E-4</c:v>
                      </c:pt>
                      <c:pt idx="183">
                        <c:v>3.6978753084724811E-4</c:v>
                      </c:pt>
                      <c:pt idx="184">
                        <c:v>3.7806635616472378E-4</c:v>
                      </c:pt>
                      <c:pt idx="185">
                        <c:v>3.8220576882346164E-4</c:v>
                      </c:pt>
                      <c:pt idx="186">
                        <c:v>3.8772498570177876E-4</c:v>
                      </c:pt>
                      <c:pt idx="187">
                        <c:v>3.9289925152520111E-4</c:v>
                      </c:pt>
                      <c:pt idx="188">
                        <c:v>3.980735173486234E-4</c:v>
                      </c:pt>
                      <c:pt idx="189">
                        <c:v>3.9979827262309753E-4</c:v>
                      </c:pt>
                      <c:pt idx="190">
                        <c:v>4.0359273422694057E-4</c:v>
                      </c:pt>
                      <c:pt idx="191">
                        <c:v>4.1187155954441624E-4</c:v>
                      </c:pt>
                      <c:pt idx="192">
                        <c:v>4.1739077642273336E-4</c:v>
                      </c:pt>
                      <c:pt idx="193">
                        <c:v>4.225650422461557E-4</c:v>
                      </c:pt>
                      <c:pt idx="194">
                        <c:v>4.3394842705768476E-4</c:v>
                      </c:pt>
                      <c:pt idx="195">
                        <c:v>4.4119239921047601E-4</c:v>
                      </c:pt>
                      <c:pt idx="196">
                        <c:v>4.4602171397900353E-4</c:v>
                      </c:pt>
                      <c:pt idx="197">
                        <c:v>4.4878132241816209E-4</c:v>
                      </c:pt>
                      <c:pt idx="198">
                        <c:v>4.6050965828458603E-4</c:v>
                      </c:pt>
                      <c:pt idx="199">
                        <c:v>4.6602887516290314E-4</c:v>
                      </c:pt>
                      <c:pt idx="200">
                        <c:v>4.6982333676674618E-4</c:v>
                      </c:pt>
                      <c:pt idx="201">
                        <c:v>4.7499760259016847E-4</c:v>
                      </c:pt>
                      <c:pt idx="202">
                        <c:v>4.8017186841359081E-4</c:v>
                      </c:pt>
                      <c:pt idx="203">
                        <c:v>4.8224157474295972E-4</c:v>
                      </c:pt>
                      <c:pt idx="204">
                        <c:v>4.8776079162127684E-4</c:v>
                      </c:pt>
                      <c:pt idx="205">
                        <c:v>4.9396991060938361E-4</c:v>
                      </c:pt>
                      <c:pt idx="206">
                        <c:v>4.9741942115833187E-4</c:v>
                      </c:pt>
                      <c:pt idx="207">
                        <c:v>5.0293863803664899E-4</c:v>
                      </c:pt>
                      <c:pt idx="208">
                        <c:v>5.084578549149661E-4</c:v>
                      </c:pt>
                      <c:pt idx="209">
                        <c:v>5.1156241440901949E-4</c:v>
                      </c:pt>
                      <c:pt idx="210">
                        <c:v>5.1225231651880914E-4</c:v>
                      </c:pt>
                      <c:pt idx="211">
                        <c:v>5.1811648445202114E-4</c:v>
                      </c:pt>
                      <c:pt idx="212">
                        <c:v>5.2432560344012791E-4</c:v>
                      </c:pt>
                      <c:pt idx="213">
                        <c:v>5.3053472242823468E-4</c:v>
                      </c:pt>
                      <c:pt idx="214">
                        <c:v>5.3398423297718284E-4</c:v>
                      </c:pt>
                      <c:pt idx="215">
                        <c:v>5.3812364563592075E-4</c:v>
                      </c:pt>
                      <c:pt idx="216">
                        <c:v>5.4122820512997414E-4</c:v>
                      </c:pt>
                      <c:pt idx="217">
                        <c:v>5.4226305829465856E-4</c:v>
                      </c:pt>
                      <c:pt idx="218">
                        <c:v>5.4674742200829126E-4</c:v>
                      </c:pt>
                      <c:pt idx="219">
                        <c:v>5.519216878317136E-4</c:v>
                      </c:pt>
                      <c:pt idx="220">
                        <c:v>5.5675100260024106E-4</c:v>
                      </c:pt>
                      <c:pt idx="221">
                        <c:v>5.6020051314918922E-4</c:v>
                      </c:pt>
                      <c:pt idx="222">
                        <c:v>5.6813438741177018E-4</c:v>
                      </c:pt>
                      <c:pt idx="223">
                        <c:v>5.6951419163134938E-4</c:v>
                      </c:pt>
                      <c:pt idx="224">
                        <c:v>5.7054904479603391E-4</c:v>
                      </c:pt>
                      <c:pt idx="225">
                        <c:v>5.7365360429008729E-4</c:v>
                      </c:pt>
                      <c:pt idx="226">
                        <c:v>5.7744806589393033E-4</c:v>
                      </c:pt>
                      <c:pt idx="227">
                        <c:v>5.8020767433308884E-4</c:v>
                      </c:pt>
                      <c:pt idx="228">
                        <c:v>5.836571848820371E-4</c:v>
                      </c:pt>
                      <c:pt idx="229">
                        <c:v>5.9055620597993352E-4</c:v>
                      </c:pt>
                      <c:pt idx="230">
                        <c:v>5.9366076547398691E-4</c:v>
                      </c:pt>
                      <c:pt idx="231">
                        <c:v>5.9538552074846099E-4</c:v>
                      </c:pt>
                      <c:pt idx="232">
                        <c:v>5.9849008024251437E-4</c:v>
                      </c:pt>
                      <c:pt idx="233">
                        <c:v>6.0159463973656776E-4</c:v>
                      </c:pt>
                      <c:pt idx="234">
                        <c:v>6.0538910134041079E-4</c:v>
                      </c:pt>
                      <c:pt idx="235">
                        <c:v>6.0883861188935906E-4</c:v>
                      </c:pt>
                      <c:pt idx="236">
                        <c:v>6.1332297560299164E-4</c:v>
                      </c:pt>
                      <c:pt idx="237">
                        <c:v>6.1504773087746583E-4</c:v>
                      </c:pt>
                      <c:pt idx="238">
                        <c:v>6.1504773087746583E-4</c:v>
                      </c:pt>
                      <c:pt idx="239">
                        <c:v>6.1918714353620364E-4</c:v>
                      </c:pt>
                      <c:pt idx="240">
                        <c:v>6.2298160514004668E-4</c:v>
                      </c:pt>
                      <c:pt idx="241">
                        <c:v>6.2470636041452076E-4</c:v>
                      </c:pt>
                      <c:pt idx="242">
                        <c:v>6.2643111568899484E-4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7EA5-486A-BE0D-2B74E1A7F3A1}"/>
                  </c:ext>
                </c:extLst>
              </c15:ser>
            </c15:filteredLineSeries>
          </c:ext>
        </c:extLst>
      </c:lineChart>
      <c:dateAx>
        <c:axId val="1886543200"/>
        <c:scaling>
          <c:orientation val="minMax"/>
          <c:min val="44421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6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855888"/>
        <c:crosses val="autoZero"/>
        <c:auto val="0"/>
        <c:lblOffset val="100"/>
        <c:baseTimeUnit val="days"/>
        <c:majorUnit val="30"/>
        <c:majorTimeUnit val="days"/>
        <c:minorUnit val="1"/>
        <c:minorTimeUnit val="months"/>
      </c:dateAx>
      <c:valAx>
        <c:axId val="1887855888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543200"/>
        <c:crossesAt val="44421"/>
        <c:crossBetween val="between"/>
      </c:valAx>
      <c:valAx>
        <c:axId val="1549921984"/>
        <c:scaling>
          <c:orientation val="minMax"/>
          <c:max val="0.9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898128"/>
        <c:crosses val="max"/>
        <c:crossBetween val="between"/>
      </c:valAx>
      <c:catAx>
        <c:axId val="1714898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992198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t"/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Vaccination</a:t>
            </a:r>
            <a:r>
              <a:rPr lang="en-US" sz="2400" b="1" baseline="0" dirty="0">
                <a:solidFill>
                  <a:schemeClr val="accent5">
                    <a:lumMod val="75000"/>
                  </a:schemeClr>
                </a:solidFill>
              </a:rPr>
              <a:t> Coverage by Vaccination Date Individuals </a:t>
            </a:r>
            <a:r>
              <a:rPr lang="en-US" sz="2400" b="1" u="sng" baseline="0" dirty="0">
                <a:solidFill>
                  <a:schemeClr val="accent5">
                    <a:lumMod val="75000"/>
                  </a:schemeClr>
                </a:solidFill>
              </a:rPr>
              <a:t>&gt;</a:t>
            </a:r>
            <a:r>
              <a:rPr lang="en-US" sz="2400" b="1" baseline="0" dirty="0">
                <a:solidFill>
                  <a:schemeClr val="accent5">
                    <a:lumMod val="75000"/>
                  </a:schemeClr>
                </a:solidFill>
              </a:rPr>
              <a:t>5 Years, Texas 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874415195711329E-2"/>
          <c:y val="8.229380615419063E-2"/>
          <c:w val="0.8954318132502207"/>
          <c:h val="0.82921742514397434"/>
        </c:manualLayout>
      </c:layout>
      <c:lineChart>
        <c:grouping val="standard"/>
        <c:varyColors val="0"/>
        <c:ser>
          <c:idx val="0"/>
          <c:order val="0"/>
          <c:tx>
            <c:strRef>
              <c:f>'Sheet 1_crosstab (82)'!$I$1</c:f>
              <c:strCache>
                <c:ptCount val="1"/>
                <c:pt idx="0">
                  <c:v>% At Least One Dose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477"/>
              <c:layout>
                <c:manualLayout>
                  <c:x val="-1.2995451591942819E-2"/>
                  <c:y val="-3.1917015759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D3-4720-92EB-B57350008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 1_crosstab (82)'!$A$2:$A$479</c:f>
              <c:numCache>
                <c:formatCode>m/d/yyyy</c:formatCode>
                <c:ptCount val="478"/>
                <c:pt idx="0">
                  <c:v>44179</c:v>
                </c:pt>
                <c:pt idx="1">
                  <c:v>44180</c:v>
                </c:pt>
                <c:pt idx="2">
                  <c:v>44181</c:v>
                </c:pt>
                <c:pt idx="3">
                  <c:v>44182</c:v>
                </c:pt>
                <c:pt idx="4">
                  <c:v>44183</c:v>
                </c:pt>
                <c:pt idx="5">
                  <c:v>44184</c:v>
                </c:pt>
                <c:pt idx="6">
                  <c:v>44185</c:v>
                </c:pt>
                <c:pt idx="7">
                  <c:v>44186</c:v>
                </c:pt>
                <c:pt idx="8">
                  <c:v>44187</c:v>
                </c:pt>
                <c:pt idx="9">
                  <c:v>44188</c:v>
                </c:pt>
                <c:pt idx="10">
                  <c:v>44189</c:v>
                </c:pt>
                <c:pt idx="11">
                  <c:v>44190</c:v>
                </c:pt>
                <c:pt idx="12">
                  <c:v>44191</c:v>
                </c:pt>
                <c:pt idx="13">
                  <c:v>44192</c:v>
                </c:pt>
                <c:pt idx="14">
                  <c:v>44193</c:v>
                </c:pt>
                <c:pt idx="15">
                  <c:v>44194</c:v>
                </c:pt>
                <c:pt idx="16">
                  <c:v>44195</c:v>
                </c:pt>
                <c:pt idx="17">
                  <c:v>44196</c:v>
                </c:pt>
                <c:pt idx="18">
                  <c:v>44197</c:v>
                </c:pt>
                <c:pt idx="19">
                  <c:v>44198</c:v>
                </c:pt>
                <c:pt idx="20">
                  <c:v>44199</c:v>
                </c:pt>
                <c:pt idx="21">
                  <c:v>44200</c:v>
                </c:pt>
                <c:pt idx="22">
                  <c:v>44201</c:v>
                </c:pt>
                <c:pt idx="23">
                  <c:v>44202</c:v>
                </c:pt>
                <c:pt idx="24">
                  <c:v>44203</c:v>
                </c:pt>
                <c:pt idx="25">
                  <c:v>44204</c:v>
                </c:pt>
                <c:pt idx="26">
                  <c:v>44205</c:v>
                </c:pt>
                <c:pt idx="27">
                  <c:v>44206</c:v>
                </c:pt>
                <c:pt idx="28">
                  <c:v>44207</c:v>
                </c:pt>
                <c:pt idx="29">
                  <c:v>44208</c:v>
                </c:pt>
                <c:pt idx="30">
                  <c:v>44209</c:v>
                </c:pt>
                <c:pt idx="31">
                  <c:v>44210</c:v>
                </c:pt>
                <c:pt idx="32">
                  <c:v>44211</c:v>
                </c:pt>
                <c:pt idx="33">
                  <c:v>44212</c:v>
                </c:pt>
                <c:pt idx="34">
                  <c:v>44213</c:v>
                </c:pt>
                <c:pt idx="35">
                  <c:v>44214</c:v>
                </c:pt>
                <c:pt idx="36">
                  <c:v>44215</c:v>
                </c:pt>
                <c:pt idx="37">
                  <c:v>44216</c:v>
                </c:pt>
                <c:pt idx="38">
                  <c:v>44217</c:v>
                </c:pt>
                <c:pt idx="39">
                  <c:v>44218</c:v>
                </c:pt>
                <c:pt idx="40">
                  <c:v>44219</c:v>
                </c:pt>
                <c:pt idx="41">
                  <c:v>44220</c:v>
                </c:pt>
                <c:pt idx="42">
                  <c:v>44221</c:v>
                </c:pt>
                <c:pt idx="43">
                  <c:v>44222</c:v>
                </c:pt>
                <c:pt idx="44">
                  <c:v>44223</c:v>
                </c:pt>
                <c:pt idx="45">
                  <c:v>44224</c:v>
                </c:pt>
                <c:pt idx="46">
                  <c:v>44225</c:v>
                </c:pt>
                <c:pt idx="47">
                  <c:v>44226</c:v>
                </c:pt>
                <c:pt idx="48">
                  <c:v>44227</c:v>
                </c:pt>
                <c:pt idx="49">
                  <c:v>44228</c:v>
                </c:pt>
                <c:pt idx="50">
                  <c:v>44229</c:v>
                </c:pt>
                <c:pt idx="51">
                  <c:v>44230</c:v>
                </c:pt>
                <c:pt idx="52">
                  <c:v>44231</c:v>
                </c:pt>
                <c:pt idx="53">
                  <c:v>44232</c:v>
                </c:pt>
                <c:pt idx="54">
                  <c:v>44233</c:v>
                </c:pt>
                <c:pt idx="55">
                  <c:v>44234</c:v>
                </c:pt>
                <c:pt idx="56">
                  <c:v>44235</c:v>
                </c:pt>
                <c:pt idx="57">
                  <c:v>44236</c:v>
                </c:pt>
                <c:pt idx="58">
                  <c:v>44237</c:v>
                </c:pt>
                <c:pt idx="59">
                  <c:v>44238</c:v>
                </c:pt>
                <c:pt idx="60">
                  <c:v>44239</c:v>
                </c:pt>
                <c:pt idx="61">
                  <c:v>44240</c:v>
                </c:pt>
                <c:pt idx="62">
                  <c:v>44241</c:v>
                </c:pt>
                <c:pt idx="63">
                  <c:v>44242</c:v>
                </c:pt>
                <c:pt idx="64">
                  <c:v>44243</c:v>
                </c:pt>
                <c:pt idx="65">
                  <c:v>44244</c:v>
                </c:pt>
                <c:pt idx="66">
                  <c:v>44245</c:v>
                </c:pt>
                <c:pt idx="67">
                  <c:v>44246</c:v>
                </c:pt>
                <c:pt idx="68">
                  <c:v>44247</c:v>
                </c:pt>
                <c:pt idx="69">
                  <c:v>44248</c:v>
                </c:pt>
                <c:pt idx="70">
                  <c:v>44249</c:v>
                </c:pt>
                <c:pt idx="71">
                  <c:v>44250</c:v>
                </c:pt>
                <c:pt idx="72">
                  <c:v>44251</c:v>
                </c:pt>
                <c:pt idx="73">
                  <c:v>44252</c:v>
                </c:pt>
                <c:pt idx="74">
                  <c:v>44253</c:v>
                </c:pt>
                <c:pt idx="75">
                  <c:v>44254</c:v>
                </c:pt>
                <c:pt idx="76">
                  <c:v>44255</c:v>
                </c:pt>
                <c:pt idx="77">
                  <c:v>44256</c:v>
                </c:pt>
                <c:pt idx="78">
                  <c:v>44257</c:v>
                </c:pt>
                <c:pt idx="79">
                  <c:v>44258</c:v>
                </c:pt>
                <c:pt idx="80">
                  <c:v>44259</c:v>
                </c:pt>
                <c:pt idx="81">
                  <c:v>44260</c:v>
                </c:pt>
                <c:pt idx="82">
                  <c:v>44261</c:v>
                </c:pt>
                <c:pt idx="83">
                  <c:v>44262</c:v>
                </c:pt>
                <c:pt idx="84">
                  <c:v>44263</c:v>
                </c:pt>
                <c:pt idx="85">
                  <c:v>44264</c:v>
                </c:pt>
                <c:pt idx="86">
                  <c:v>44265</c:v>
                </c:pt>
                <c:pt idx="87">
                  <c:v>44266</c:v>
                </c:pt>
                <c:pt idx="88">
                  <c:v>44267</c:v>
                </c:pt>
                <c:pt idx="89">
                  <c:v>44268</c:v>
                </c:pt>
                <c:pt idx="90">
                  <c:v>44269</c:v>
                </c:pt>
                <c:pt idx="91">
                  <c:v>44270</c:v>
                </c:pt>
                <c:pt idx="92">
                  <c:v>44271</c:v>
                </c:pt>
                <c:pt idx="93">
                  <c:v>44272</c:v>
                </c:pt>
                <c:pt idx="94">
                  <c:v>44273</c:v>
                </c:pt>
                <c:pt idx="95">
                  <c:v>44274</c:v>
                </c:pt>
                <c:pt idx="96">
                  <c:v>44275</c:v>
                </c:pt>
                <c:pt idx="97">
                  <c:v>44276</c:v>
                </c:pt>
                <c:pt idx="98">
                  <c:v>44277</c:v>
                </c:pt>
                <c:pt idx="99">
                  <c:v>44278</c:v>
                </c:pt>
                <c:pt idx="100">
                  <c:v>44279</c:v>
                </c:pt>
                <c:pt idx="101">
                  <c:v>44280</c:v>
                </c:pt>
                <c:pt idx="102">
                  <c:v>44281</c:v>
                </c:pt>
                <c:pt idx="103">
                  <c:v>44282</c:v>
                </c:pt>
                <c:pt idx="104">
                  <c:v>44283</c:v>
                </c:pt>
                <c:pt idx="105">
                  <c:v>44284</c:v>
                </c:pt>
                <c:pt idx="106">
                  <c:v>44285</c:v>
                </c:pt>
                <c:pt idx="107">
                  <c:v>44286</c:v>
                </c:pt>
                <c:pt idx="108">
                  <c:v>44287</c:v>
                </c:pt>
                <c:pt idx="109">
                  <c:v>44288</c:v>
                </c:pt>
                <c:pt idx="110">
                  <c:v>44289</c:v>
                </c:pt>
                <c:pt idx="111">
                  <c:v>44290</c:v>
                </c:pt>
                <c:pt idx="112">
                  <c:v>44291</c:v>
                </c:pt>
                <c:pt idx="113">
                  <c:v>44292</c:v>
                </c:pt>
                <c:pt idx="114">
                  <c:v>44293</c:v>
                </c:pt>
                <c:pt idx="115">
                  <c:v>44294</c:v>
                </c:pt>
                <c:pt idx="116">
                  <c:v>44295</c:v>
                </c:pt>
                <c:pt idx="117">
                  <c:v>44296</c:v>
                </c:pt>
                <c:pt idx="118">
                  <c:v>44297</c:v>
                </c:pt>
                <c:pt idx="119">
                  <c:v>44298</c:v>
                </c:pt>
                <c:pt idx="120">
                  <c:v>44299</c:v>
                </c:pt>
                <c:pt idx="121">
                  <c:v>44300</c:v>
                </c:pt>
                <c:pt idx="122">
                  <c:v>44301</c:v>
                </c:pt>
                <c:pt idx="123">
                  <c:v>44302</c:v>
                </c:pt>
                <c:pt idx="124">
                  <c:v>44303</c:v>
                </c:pt>
                <c:pt idx="125">
                  <c:v>44304</c:v>
                </c:pt>
                <c:pt idx="126">
                  <c:v>44305</c:v>
                </c:pt>
                <c:pt idx="127">
                  <c:v>44306</c:v>
                </c:pt>
                <c:pt idx="128">
                  <c:v>44307</c:v>
                </c:pt>
                <c:pt idx="129">
                  <c:v>44308</c:v>
                </c:pt>
                <c:pt idx="130">
                  <c:v>44309</c:v>
                </c:pt>
                <c:pt idx="131">
                  <c:v>44310</c:v>
                </c:pt>
                <c:pt idx="132">
                  <c:v>44311</c:v>
                </c:pt>
                <c:pt idx="133">
                  <c:v>44312</c:v>
                </c:pt>
                <c:pt idx="134">
                  <c:v>44313</c:v>
                </c:pt>
                <c:pt idx="135">
                  <c:v>44314</c:v>
                </c:pt>
                <c:pt idx="136">
                  <c:v>44315</c:v>
                </c:pt>
                <c:pt idx="137">
                  <c:v>44316</c:v>
                </c:pt>
                <c:pt idx="138">
                  <c:v>44317</c:v>
                </c:pt>
                <c:pt idx="139">
                  <c:v>44318</c:v>
                </c:pt>
                <c:pt idx="140">
                  <c:v>44319</c:v>
                </c:pt>
                <c:pt idx="141">
                  <c:v>44320</c:v>
                </c:pt>
                <c:pt idx="142">
                  <c:v>44321</c:v>
                </c:pt>
                <c:pt idx="143">
                  <c:v>44322</c:v>
                </c:pt>
                <c:pt idx="144">
                  <c:v>44323</c:v>
                </c:pt>
                <c:pt idx="145">
                  <c:v>44324</c:v>
                </c:pt>
                <c:pt idx="146">
                  <c:v>44325</c:v>
                </c:pt>
                <c:pt idx="147">
                  <c:v>44326</c:v>
                </c:pt>
                <c:pt idx="148">
                  <c:v>44327</c:v>
                </c:pt>
                <c:pt idx="149">
                  <c:v>44328</c:v>
                </c:pt>
                <c:pt idx="150">
                  <c:v>44329</c:v>
                </c:pt>
                <c:pt idx="151">
                  <c:v>44330</c:v>
                </c:pt>
                <c:pt idx="152">
                  <c:v>44331</c:v>
                </c:pt>
                <c:pt idx="153">
                  <c:v>44332</c:v>
                </c:pt>
                <c:pt idx="154">
                  <c:v>44333</c:v>
                </c:pt>
                <c:pt idx="155">
                  <c:v>44334</c:v>
                </c:pt>
                <c:pt idx="156">
                  <c:v>44335</c:v>
                </c:pt>
                <c:pt idx="157">
                  <c:v>44336</c:v>
                </c:pt>
                <c:pt idx="158">
                  <c:v>44337</c:v>
                </c:pt>
                <c:pt idx="159">
                  <c:v>44338</c:v>
                </c:pt>
                <c:pt idx="160">
                  <c:v>44339</c:v>
                </c:pt>
                <c:pt idx="161">
                  <c:v>44340</c:v>
                </c:pt>
                <c:pt idx="162">
                  <c:v>44341</c:v>
                </c:pt>
                <c:pt idx="163">
                  <c:v>44342</c:v>
                </c:pt>
                <c:pt idx="164">
                  <c:v>44343</c:v>
                </c:pt>
                <c:pt idx="165">
                  <c:v>44344</c:v>
                </c:pt>
                <c:pt idx="166">
                  <c:v>44345</c:v>
                </c:pt>
                <c:pt idx="167">
                  <c:v>44346</c:v>
                </c:pt>
                <c:pt idx="168">
                  <c:v>44347</c:v>
                </c:pt>
                <c:pt idx="169">
                  <c:v>44348</c:v>
                </c:pt>
                <c:pt idx="170">
                  <c:v>44349</c:v>
                </c:pt>
                <c:pt idx="171">
                  <c:v>44350</c:v>
                </c:pt>
                <c:pt idx="172">
                  <c:v>44351</c:v>
                </c:pt>
                <c:pt idx="173">
                  <c:v>44352</c:v>
                </c:pt>
                <c:pt idx="174">
                  <c:v>44353</c:v>
                </c:pt>
                <c:pt idx="175">
                  <c:v>44354</c:v>
                </c:pt>
                <c:pt idx="176">
                  <c:v>44355</c:v>
                </c:pt>
                <c:pt idx="177">
                  <c:v>44356</c:v>
                </c:pt>
                <c:pt idx="178">
                  <c:v>44357</c:v>
                </c:pt>
                <c:pt idx="179">
                  <c:v>44358</c:v>
                </c:pt>
                <c:pt idx="180">
                  <c:v>44359</c:v>
                </c:pt>
                <c:pt idx="181">
                  <c:v>44360</c:v>
                </c:pt>
                <c:pt idx="182">
                  <c:v>44361</c:v>
                </c:pt>
                <c:pt idx="183">
                  <c:v>44362</c:v>
                </c:pt>
                <c:pt idx="184">
                  <c:v>44363</c:v>
                </c:pt>
                <c:pt idx="185">
                  <c:v>44364</c:v>
                </c:pt>
                <c:pt idx="186">
                  <c:v>44365</c:v>
                </c:pt>
                <c:pt idx="187">
                  <c:v>44366</c:v>
                </c:pt>
                <c:pt idx="188">
                  <c:v>44367</c:v>
                </c:pt>
                <c:pt idx="189">
                  <c:v>44368</c:v>
                </c:pt>
                <c:pt idx="190">
                  <c:v>44369</c:v>
                </c:pt>
                <c:pt idx="191">
                  <c:v>44370</c:v>
                </c:pt>
                <c:pt idx="192">
                  <c:v>44371</c:v>
                </c:pt>
                <c:pt idx="193">
                  <c:v>44372</c:v>
                </c:pt>
                <c:pt idx="194">
                  <c:v>44373</c:v>
                </c:pt>
                <c:pt idx="195">
                  <c:v>44374</c:v>
                </c:pt>
                <c:pt idx="196">
                  <c:v>44375</c:v>
                </c:pt>
                <c:pt idx="197">
                  <c:v>44376</c:v>
                </c:pt>
                <c:pt idx="198">
                  <c:v>44377</c:v>
                </c:pt>
                <c:pt idx="199">
                  <c:v>44378</c:v>
                </c:pt>
                <c:pt idx="200">
                  <c:v>44379</c:v>
                </c:pt>
                <c:pt idx="201">
                  <c:v>44380</c:v>
                </c:pt>
                <c:pt idx="202">
                  <c:v>44381</c:v>
                </c:pt>
                <c:pt idx="203">
                  <c:v>44382</c:v>
                </c:pt>
                <c:pt idx="204">
                  <c:v>44383</c:v>
                </c:pt>
                <c:pt idx="205">
                  <c:v>44384</c:v>
                </c:pt>
                <c:pt idx="206">
                  <c:v>44385</c:v>
                </c:pt>
                <c:pt idx="207">
                  <c:v>44386</c:v>
                </c:pt>
                <c:pt idx="208">
                  <c:v>44387</c:v>
                </c:pt>
                <c:pt idx="209">
                  <c:v>44388</c:v>
                </c:pt>
                <c:pt idx="210">
                  <c:v>44389</c:v>
                </c:pt>
                <c:pt idx="211">
                  <c:v>44390</c:v>
                </c:pt>
                <c:pt idx="212">
                  <c:v>44391</c:v>
                </c:pt>
                <c:pt idx="213">
                  <c:v>44392</c:v>
                </c:pt>
                <c:pt idx="214">
                  <c:v>44393</c:v>
                </c:pt>
                <c:pt idx="215">
                  <c:v>44394</c:v>
                </c:pt>
                <c:pt idx="216">
                  <c:v>44395</c:v>
                </c:pt>
                <c:pt idx="217">
                  <c:v>44396</c:v>
                </c:pt>
                <c:pt idx="218">
                  <c:v>44397</c:v>
                </c:pt>
                <c:pt idx="219">
                  <c:v>44398</c:v>
                </c:pt>
                <c:pt idx="220">
                  <c:v>44399</c:v>
                </c:pt>
                <c:pt idx="221">
                  <c:v>44400</c:v>
                </c:pt>
                <c:pt idx="222">
                  <c:v>44401</c:v>
                </c:pt>
                <c:pt idx="223">
                  <c:v>44402</c:v>
                </c:pt>
                <c:pt idx="224">
                  <c:v>44403</c:v>
                </c:pt>
                <c:pt idx="225">
                  <c:v>44404</c:v>
                </c:pt>
                <c:pt idx="226">
                  <c:v>44405</c:v>
                </c:pt>
                <c:pt idx="227">
                  <c:v>44406</c:v>
                </c:pt>
                <c:pt idx="228">
                  <c:v>44407</c:v>
                </c:pt>
                <c:pt idx="229">
                  <c:v>44408</c:v>
                </c:pt>
                <c:pt idx="230">
                  <c:v>44409</c:v>
                </c:pt>
                <c:pt idx="231">
                  <c:v>44410</c:v>
                </c:pt>
                <c:pt idx="232">
                  <c:v>44411</c:v>
                </c:pt>
                <c:pt idx="233">
                  <c:v>44412</c:v>
                </c:pt>
                <c:pt idx="234">
                  <c:v>44413</c:v>
                </c:pt>
                <c:pt idx="235">
                  <c:v>44414</c:v>
                </c:pt>
                <c:pt idx="236">
                  <c:v>44415</c:v>
                </c:pt>
                <c:pt idx="237">
                  <c:v>44416</c:v>
                </c:pt>
                <c:pt idx="238">
                  <c:v>44417</c:v>
                </c:pt>
                <c:pt idx="239">
                  <c:v>44418</c:v>
                </c:pt>
                <c:pt idx="240">
                  <c:v>44419</c:v>
                </c:pt>
                <c:pt idx="241">
                  <c:v>44420</c:v>
                </c:pt>
                <c:pt idx="242">
                  <c:v>44421</c:v>
                </c:pt>
                <c:pt idx="243">
                  <c:v>44422</c:v>
                </c:pt>
                <c:pt idx="244">
                  <c:v>44423</c:v>
                </c:pt>
                <c:pt idx="245">
                  <c:v>44424</c:v>
                </c:pt>
                <c:pt idx="246">
                  <c:v>44425</c:v>
                </c:pt>
                <c:pt idx="247">
                  <c:v>44426</c:v>
                </c:pt>
                <c:pt idx="248">
                  <c:v>44427</c:v>
                </c:pt>
                <c:pt idx="249">
                  <c:v>44428</c:v>
                </c:pt>
                <c:pt idx="250">
                  <c:v>44429</c:v>
                </c:pt>
                <c:pt idx="251">
                  <c:v>44430</c:v>
                </c:pt>
                <c:pt idx="252">
                  <c:v>44431</c:v>
                </c:pt>
                <c:pt idx="253">
                  <c:v>44432</c:v>
                </c:pt>
                <c:pt idx="254">
                  <c:v>44433</c:v>
                </c:pt>
                <c:pt idx="255">
                  <c:v>44434</c:v>
                </c:pt>
                <c:pt idx="256">
                  <c:v>44435</c:v>
                </c:pt>
                <c:pt idx="257">
                  <c:v>44436</c:v>
                </c:pt>
                <c:pt idx="258">
                  <c:v>44437</c:v>
                </c:pt>
                <c:pt idx="259">
                  <c:v>44438</c:v>
                </c:pt>
                <c:pt idx="260">
                  <c:v>44439</c:v>
                </c:pt>
                <c:pt idx="261">
                  <c:v>44440</c:v>
                </c:pt>
                <c:pt idx="262">
                  <c:v>44441</c:v>
                </c:pt>
                <c:pt idx="263">
                  <c:v>44442</c:v>
                </c:pt>
                <c:pt idx="264">
                  <c:v>44443</c:v>
                </c:pt>
                <c:pt idx="265">
                  <c:v>44444</c:v>
                </c:pt>
                <c:pt idx="266">
                  <c:v>44445</c:v>
                </c:pt>
                <c:pt idx="267">
                  <c:v>44446</c:v>
                </c:pt>
                <c:pt idx="268">
                  <c:v>44447</c:v>
                </c:pt>
                <c:pt idx="269">
                  <c:v>44448</c:v>
                </c:pt>
                <c:pt idx="270">
                  <c:v>44449</c:v>
                </c:pt>
                <c:pt idx="271">
                  <c:v>44450</c:v>
                </c:pt>
                <c:pt idx="272">
                  <c:v>44451</c:v>
                </c:pt>
                <c:pt idx="273">
                  <c:v>44452</c:v>
                </c:pt>
                <c:pt idx="274">
                  <c:v>44453</c:v>
                </c:pt>
                <c:pt idx="275">
                  <c:v>44454</c:v>
                </c:pt>
                <c:pt idx="276">
                  <c:v>44455</c:v>
                </c:pt>
                <c:pt idx="277">
                  <c:v>44456</c:v>
                </c:pt>
                <c:pt idx="278">
                  <c:v>44457</c:v>
                </c:pt>
                <c:pt idx="279">
                  <c:v>44458</c:v>
                </c:pt>
                <c:pt idx="280">
                  <c:v>44459</c:v>
                </c:pt>
                <c:pt idx="281">
                  <c:v>44460</c:v>
                </c:pt>
                <c:pt idx="282">
                  <c:v>44461</c:v>
                </c:pt>
                <c:pt idx="283">
                  <c:v>44462</c:v>
                </c:pt>
                <c:pt idx="284">
                  <c:v>44463</c:v>
                </c:pt>
                <c:pt idx="285">
                  <c:v>44464</c:v>
                </c:pt>
                <c:pt idx="286">
                  <c:v>44465</c:v>
                </c:pt>
                <c:pt idx="287">
                  <c:v>44466</c:v>
                </c:pt>
                <c:pt idx="288">
                  <c:v>44467</c:v>
                </c:pt>
                <c:pt idx="289">
                  <c:v>44468</c:v>
                </c:pt>
                <c:pt idx="290">
                  <c:v>44469</c:v>
                </c:pt>
                <c:pt idx="291">
                  <c:v>44470</c:v>
                </c:pt>
                <c:pt idx="292">
                  <c:v>44471</c:v>
                </c:pt>
                <c:pt idx="293">
                  <c:v>44472</c:v>
                </c:pt>
                <c:pt idx="294">
                  <c:v>44473</c:v>
                </c:pt>
                <c:pt idx="295">
                  <c:v>44474</c:v>
                </c:pt>
                <c:pt idx="296">
                  <c:v>44475</c:v>
                </c:pt>
                <c:pt idx="297">
                  <c:v>44476</c:v>
                </c:pt>
                <c:pt idx="298">
                  <c:v>44477</c:v>
                </c:pt>
                <c:pt idx="299">
                  <c:v>44478</c:v>
                </c:pt>
                <c:pt idx="300">
                  <c:v>44479</c:v>
                </c:pt>
                <c:pt idx="301">
                  <c:v>44480</c:v>
                </c:pt>
                <c:pt idx="302">
                  <c:v>44481</c:v>
                </c:pt>
                <c:pt idx="303">
                  <c:v>44482</c:v>
                </c:pt>
                <c:pt idx="304">
                  <c:v>44483</c:v>
                </c:pt>
                <c:pt idx="305">
                  <c:v>44484</c:v>
                </c:pt>
                <c:pt idx="306">
                  <c:v>44485</c:v>
                </c:pt>
                <c:pt idx="307">
                  <c:v>44486</c:v>
                </c:pt>
                <c:pt idx="308">
                  <c:v>44487</c:v>
                </c:pt>
                <c:pt idx="309">
                  <c:v>44488</c:v>
                </c:pt>
                <c:pt idx="310">
                  <c:v>44489</c:v>
                </c:pt>
                <c:pt idx="311">
                  <c:v>44490</c:v>
                </c:pt>
                <c:pt idx="312">
                  <c:v>44491</c:v>
                </c:pt>
                <c:pt idx="313">
                  <c:v>44492</c:v>
                </c:pt>
                <c:pt idx="314">
                  <c:v>44493</c:v>
                </c:pt>
                <c:pt idx="315">
                  <c:v>44494</c:v>
                </c:pt>
                <c:pt idx="316">
                  <c:v>44495</c:v>
                </c:pt>
                <c:pt idx="317">
                  <c:v>44496</c:v>
                </c:pt>
                <c:pt idx="318">
                  <c:v>44497</c:v>
                </c:pt>
                <c:pt idx="319">
                  <c:v>44498</c:v>
                </c:pt>
                <c:pt idx="320">
                  <c:v>44499</c:v>
                </c:pt>
                <c:pt idx="321">
                  <c:v>44500</c:v>
                </c:pt>
                <c:pt idx="322">
                  <c:v>44501</c:v>
                </c:pt>
                <c:pt idx="323">
                  <c:v>44502</c:v>
                </c:pt>
                <c:pt idx="324">
                  <c:v>44503</c:v>
                </c:pt>
                <c:pt idx="325">
                  <c:v>44504</c:v>
                </c:pt>
                <c:pt idx="326">
                  <c:v>44505</c:v>
                </c:pt>
                <c:pt idx="327">
                  <c:v>44506</c:v>
                </c:pt>
                <c:pt idx="328">
                  <c:v>44507</c:v>
                </c:pt>
                <c:pt idx="329">
                  <c:v>44508</c:v>
                </c:pt>
                <c:pt idx="330">
                  <c:v>44509</c:v>
                </c:pt>
                <c:pt idx="331">
                  <c:v>44510</c:v>
                </c:pt>
                <c:pt idx="332">
                  <c:v>44511</c:v>
                </c:pt>
                <c:pt idx="333">
                  <c:v>44512</c:v>
                </c:pt>
                <c:pt idx="334">
                  <c:v>44513</c:v>
                </c:pt>
                <c:pt idx="335">
                  <c:v>44514</c:v>
                </c:pt>
                <c:pt idx="336">
                  <c:v>44515</c:v>
                </c:pt>
                <c:pt idx="337">
                  <c:v>44516</c:v>
                </c:pt>
                <c:pt idx="338">
                  <c:v>44517</c:v>
                </c:pt>
                <c:pt idx="339">
                  <c:v>44518</c:v>
                </c:pt>
                <c:pt idx="340">
                  <c:v>44519</c:v>
                </c:pt>
                <c:pt idx="341">
                  <c:v>44520</c:v>
                </c:pt>
                <c:pt idx="342">
                  <c:v>44521</c:v>
                </c:pt>
                <c:pt idx="343">
                  <c:v>44522</c:v>
                </c:pt>
                <c:pt idx="344">
                  <c:v>44523</c:v>
                </c:pt>
                <c:pt idx="345">
                  <c:v>44524</c:v>
                </c:pt>
                <c:pt idx="346">
                  <c:v>44525</c:v>
                </c:pt>
                <c:pt idx="347">
                  <c:v>44526</c:v>
                </c:pt>
                <c:pt idx="348">
                  <c:v>44527</c:v>
                </c:pt>
                <c:pt idx="349">
                  <c:v>44528</c:v>
                </c:pt>
                <c:pt idx="350">
                  <c:v>44529</c:v>
                </c:pt>
                <c:pt idx="351">
                  <c:v>44530</c:v>
                </c:pt>
                <c:pt idx="352">
                  <c:v>44531</c:v>
                </c:pt>
                <c:pt idx="353">
                  <c:v>44532</c:v>
                </c:pt>
                <c:pt idx="354">
                  <c:v>44533</c:v>
                </c:pt>
                <c:pt idx="355">
                  <c:v>44534</c:v>
                </c:pt>
                <c:pt idx="356">
                  <c:v>44535</c:v>
                </c:pt>
                <c:pt idx="357">
                  <c:v>44536</c:v>
                </c:pt>
                <c:pt idx="358">
                  <c:v>44537</c:v>
                </c:pt>
                <c:pt idx="359">
                  <c:v>44538</c:v>
                </c:pt>
                <c:pt idx="360">
                  <c:v>44539</c:v>
                </c:pt>
                <c:pt idx="361">
                  <c:v>44540</c:v>
                </c:pt>
                <c:pt idx="362">
                  <c:v>44541</c:v>
                </c:pt>
                <c:pt idx="363">
                  <c:v>44542</c:v>
                </c:pt>
                <c:pt idx="364">
                  <c:v>44543</c:v>
                </c:pt>
                <c:pt idx="365">
                  <c:v>44544</c:v>
                </c:pt>
                <c:pt idx="366">
                  <c:v>44545</c:v>
                </c:pt>
                <c:pt idx="367">
                  <c:v>44546</c:v>
                </c:pt>
                <c:pt idx="368">
                  <c:v>44547</c:v>
                </c:pt>
                <c:pt idx="369">
                  <c:v>44548</c:v>
                </c:pt>
                <c:pt idx="370">
                  <c:v>44549</c:v>
                </c:pt>
                <c:pt idx="371">
                  <c:v>44550</c:v>
                </c:pt>
                <c:pt idx="372">
                  <c:v>44551</c:v>
                </c:pt>
                <c:pt idx="373">
                  <c:v>44552</c:v>
                </c:pt>
                <c:pt idx="374">
                  <c:v>44553</c:v>
                </c:pt>
                <c:pt idx="375">
                  <c:v>44554</c:v>
                </c:pt>
                <c:pt idx="376">
                  <c:v>44555</c:v>
                </c:pt>
                <c:pt idx="377">
                  <c:v>44556</c:v>
                </c:pt>
                <c:pt idx="378">
                  <c:v>44557</c:v>
                </c:pt>
                <c:pt idx="379">
                  <c:v>44558</c:v>
                </c:pt>
                <c:pt idx="380">
                  <c:v>44559</c:v>
                </c:pt>
                <c:pt idx="381">
                  <c:v>44560</c:v>
                </c:pt>
                <c:pt idx="382">
                  <c:v>44561</c:v>
                </c:pt>
                <c:pt idx="383">
                  <c:v>44562</c:v>
                </c:pt>
                <c:pt idx="384">
                  <c:v>44563</c:v>
                </c:pt>
                <c:pt idx="385">
                  <c:v>44564</c:v>
                </c:pt>
                <c:pt idx="386">
                  <c:v>44565</c:v>
                </c:pt>
                <c:pt idx="387">
                  <c:v>44566</c:v>
                </c:pt>
                <c:pt idx="388">
                  <c:v>44567</c:v>
                </c:pt>
                <c:pt idx="389">
                  <c:v>44568</c:v>
                </c:pt>
                <c:pt idx="390">
                  <c:v>44569</c:v>
                </c:pt>
                <c:pt idx="391">
                  <c:v>44570</c:v>
                </c:pt>
                <c:pt idx="392">
                  <c:v>44571</c:v>
                </c:pt>
                <c:pt idx="393">
                  <c:v>44572</c:v>
                </c:pt>
                <c:pt idx="394">
                  <c:v>44573</c:v>
                </c:pt>
                <c:pt idx="395">
                  <c:v>44574</c:v>
                </c:pt>
                <c:pt idx="396">
                  <c:v>44575</c:v>
                </c:pt>
                <c:pt idx="397">
                  <c:v>44576</c:v>
                </c:pt>
                <c:pt idx="398">
                  <c:v>44577</c:v>
                </c:pt>
                <c:pt idx="399">
                  <c:v>44578</c:v>
                </c:pt>
                <c:pt idx="400">
                  <c:v>44579</c:v>
                </c:pt>
                <c:pt idx="401">
                  <c:v>44580</c:v>
                </c:pt>
                <c:pt idx="402">
                  <c:v>44581</c:v>
                </c:pt>
                <c:pt idx="403">
                  <c:v>44582</c:v>
                </c:pt>
                <c:pt idx="404">
                  <c:v>44583</c:v>
                </c:pt>
                <c:pt idx="405">
                  <c:v>44584</c:v>
                </c:pt>
                <c:pt idx="406">
                  <c:v>44585</c:v>
                </c:pt>
                <c:pt idx="407">
                  <c:v>44586</c:v>
                </c:pt>
                <c:pt idx="408">
                  <c:v>44587</c:v>
                </c:pt>
                <c:pt idx="409">
                  <c:v>44588</c:v>
                </c:pt>
                <c:pt idx="410">
                  <c:v>44589</c:v>
                </c:pt>
                <c:pt idx="411">
                  <c:v>44590</c:v>
                </c:pt>
                <c:pt idx="412">
                  <c:v>44591</c:v>
                </c:pt>
                <c:pt idx="413">
                  <c:v>44592</c:v>
                </c:pt>
                <c:pt idx="414">
                  <c:v>44593</c:v>
                </c:pt>
                <c:pt idx="415">
                  <c:v>44594</c:v>
                </c:pt>
                <c:pt idx="416">
                  <c:v>44595</c:v>
                </c:pt>
                <c:pt idx="417">
                  <c:v>44596</c:v>
                </c:pt>
                <c:pt idx="418">
                  <c:v>44597</c:v>
                </c:pt>
                <c:pt idx="419">
                  <c:v>44598</c:v>
                </c:pt>
                <c:pt idx="420">
                  <c:v>44599</c:v>
                </c:pt>
                <c:pt idx="421">
                  <c:v>44600</c:v>
                </c:pt>
                <c:pt idx="422">
                  <c:v>44601</c:v>
                </c:pt>
                <c:pt idx="423">
                  <c:v>44602</c:v>
                </c:pt>
                <c:pt idx="424">
                  <c:v>44603</c:v>
                </c:pt>
                <c:pt idx="425">
                  <c:v>44604</c:v>
                </c:pt>
                <c:pt idx="426">
                  <c:v>44605</c:v>
                </c:pt>
                <c:pt idx="427">
                  <c:v>44606</c:v>
                </c:pt>
                <c:pt idx="428">
                  <c:v>44607</c:v>
                </c:pt>
                <c:pt idx="429">
                  <c:v>44608</c:v>
                </c:pt>
                <c:pt idx="430">
                  <c:v>44609</c:v>
                </c:pt>
                <c:pt idx="431">
                  <c:v>44610</c:v>
                </c:pt>
                <c:pt idx="432">
                  <c:v>44611</c:v>
                </c:pt>
                <c:pt idx="433">
                  <c:v>44612</c:v>
                </c:pt>
                <c:pt idx="434">
                  <c:v>44613</c:v>
                </c:pt>
                <c:pt idx="435">
                  <c:v>44614</c:v>
                </c:pt>
                <c:pt idx="436">
                  <c:v>44615</c:v>
                </c:pt>
                <c:pt idx="437">
                  <c:v>44616</c:v>
                </c:pt>
                <c:pt idx="438">
                  <c:v>44617</c:v>
                </c:pt>
                <c:pt idx="439">
                  <c:v>44618</c:v>
                </c:pt>
                <c:pt idx="440">
                  <c:v>44619</c:v>
                </c:pt>
                <c:pt idx="441">
                  <c:v>44620</c:v>
                </c:pt>
                <c:pt idx="442">
                  <c:v>44621</c:v>
                </c:pt>
                <c:pt idx="443">
                  <c:v>44622</c:v>
                </c:pt>
                <c:pt idx="444">
                  <c:v>44623</c:v>
                </c:pt>
                <c:pt idx="445">
                  <c:v>44624</c:v>
                </c:pt>
                <c:pt idx="446">
                  <c:v>44625</c:v>
                </c:pt>
                <c:pt idx="447">
                  <c:v>44626</c:v>
                </c:pt>
                <c:pt idx="448">
                  <c:v>44627</c:v>
                </c:pt>
                <c:pt idx="449">
                  <c:v>44628</c:v>
                </c:pt>
                <c:pt idx="450">
                  <c:v>44629</c:v>
                </c:pt>
                <c:pt idx="451">
                  <c:v>44630</c:v>
                </c:pt>
                <c:pt idx="452">
                  <c:v>44631</c:v>
                </c:pt>
                <c:pt idx="453">
                  <c:v>44632</c:v>
                </c:pt>
                <c:pt idx="454">
                  <c:v>44633</c:v>
                </c:pt>
                <c:pt idx="455">
                  <c:v>44634</c:v>
                </c:pt>
                <c:pt idx="456">
                  <c:v>44635</c:v>
                </c:pt>
                <c:pt idx="457">
                  <c:v>44636</c:v>
                </c:pt>
                <c:pt idx="458">
                  <c:v>44637</c:v>
                </c:pt>
                <c:pt idx="459">
                  <c:v>44638</c:v>
                </c:pt>
                <c:pt idx="460">
                  <c:v>44639</c:v>
                </c:pt>
                <c:pt idx="461">
                  <c:v>44640</c:v>
                </c:pt>
                <c:pt idx="462">
                  <c:v>44641</c:v>
                </c:pt>
                <c:pt idx="463">
                  <c:v>44642</c:v>
                </c:pt>
                <c:pt idx="464">
                  <c:v>44643</c:v>
                </c:pt>
                <c:pt idx="465">
                  <c:v>44644</c:v>
                </c:pt>
                <c:pt idx="466">
                  <c:v>44645</c:v>
                </c:pt>
                <c:pt idx="467">
                  <c:v>44646</c:v>
                </c:pt>
                <c:pt idx="468">
                  <c:v>44647</c:v>
                </c:pt>
                <c:pt idx="469">
                  <c:v>44648</c:v>
                </c:pt>
                <c:pt idx="470">
                  <c:v>44649</c:v>
                </c:pt>
                <c:pt idx="471">
                  <c:v>44650</c:v>
                </c:pt>
                <c:pt idx="472">
                  <c:v>44651</c:v>
                </c:pt>
                <c:pt idx="473">
                  <c:v>44652</c:v>
                </c:pt>
                <c:pt idx="474">
                  <c:v>44653</c:v>
                </c:pt>
                <c:pt idx="475">
                  <c:v>44654</c:v>
                </c:pt>
                <c:pt idx="476">
                  <c:v>44655</c:v>
                </c:pt>
                <c:pt idx="477">
                  <c:v>44656</c:v>
                </c:pt>
              </c:numCache>
            </c:numRef>
          </c:cat>
          <c:val>
            <c:numRef>
              <c:f>'Sheet 1_crosstab (82)'!$I$2:$I$479</c:f>
              <c:numCache>
                <c:formatCode>0.00%</c:formatCode>
                <c:ptCount val="478"/>
                <c:pt idx="0">
                  <c:v>1.9208245039062822E-5</c:v>
                </c:pt>
                <c:pt idx="1">
                  <c:v>2.428100164397362E-4</c:v>
                </c:pt>
                <c:pt idx="2">
                  <c:v>9.49955253688632E-4</c:v>
                </c:pt>
                <c:pt idx="3">
                  <c:v>1.8598995104715714E-3</c:v>
                </c:pt>
                <c:pt idx="4">
                  <c:v>3.2874280997935816E-3</c:v>
                </c:pt>
                <c:pt idx="5">
                  <c:v>3.9675779656362271E-3</c:v>
                </c:pt>
                <c:pt idx="6">
                  <c:v>4.34577273620264E-3</c:v>
                </c:pt>
                <c:pt idx="7">
                  <c:v>5.4039319648410506E-3</c:v>
                </c:pt>
                <c:pt idx="8">
                  <c:v>6.4028348699805759E-3</c:v>
                </c:pt>
                <c:pt idx="9">
                  <c:v>7.8656280172797084E-3</c:v>
                </c:pt>
                <c:pt idx="10">
                  <c:v>8.5126269737306106E-3</c:v>
                </c:pt>
                <c:pt idx="11">
                  <c:v>8.6072220183148768E-3</c:v>
                </c:pt>
                <c:pt idx="12">
                  <c:v>9.0638071943109771E-3</c:v>
                </c:pt>
                <c:pt idx="13">
                  <c:v>9.3944634124834159E-3</c:v>
                </c:pt>
                <c:pt idx="14">
                  <c:v>1.1316177873688806E-2</c:v>
                </c:pt>
                <c:pt idx="15">
                  <c:v>1.3863124419071103E-2</c:v>
                </c:pt>
                <c:pt idx="16">
                  <c:v>1.7059739792801624E-2</c:v>
                </c:pt>
                <c:pt idx="17">
                  <c:v>1.8963284292483576E-2</c:v>
                </c:pt>
                <c:pt idx="18">
                  <c:v>1.9266722649924989E-2</c:v>
                </c:pt>
                <c:pt idx="19">
                  <c:v>2.0248679284827348E-2</c:v>
                </c:pt>
                <c:pt idx="20">
                  <c:v>2.0841539172249231E-2</c:v>
                </c:pt>
                <c:pt idx="21">
                  <c:v>2.3204004985837443E-2</c:v>
                </c:pt>
                <c:pt idx="22">
                  <c:v>2.5819663651021639E-2</c:v>
                </c:pt>
                <c:pt idx="23">
                  <c:v>2.8735719986208628E-2</c:v>
                </c:pt>
                <c:pt idx="24">
                  <c:v>3.1747965872807454E-2</c:v>
                </c:pt>
                <c:pt idx="25">
                  <c:v>3.4648077139718771E-2</c:v>
                </c:pt>
                <c:pt idx="26">
                  <c:v>3.6115579644392347E-2</c:v>
                </c:pt>
                <c:pt idx="27">
                  <c:v>3.6702617727815905E-2</c:v>
                </c:pt>
                <c:pt idx="28">
                  <c:v>3.8992069961323199E-2</c:v>
                </c:pt>
                <c:pt idx="29">
                  <c:v>4.2032015768856727E-2</c:v>
                </c:pt>
                <c:pt idx="30">
                  <c:v>4.5093691367110132E-2</c:v>
                </c:pt>
                <c:pt idx="31">
                  <c:v>4.8383974746571683E-2</c:v>
                </c:pt>
                <c:pt idx="32">
                  <c:v>5.1563940502498073E-2</c:v>
                </c:pt>
                <c:pt idx="33">
                  <c:v>5.3669542390631479E-2</c:v>
                </c:pt>
                <c:pt idx="34">
                  <c:v>5.4104546102124229E-2</c:v>
                </c:pt>
                <c:pt idx="35">
                  <c:v>5.5279030166066771E-2</c:v>
                </c:pt>
                <c:pt idx="36">
                  <c:v>5.735559719731681E-2</c:v>
                </c:pt>
                <c:pt idx="37">
                  <c:v>6.0230937986069648E-2</c:v>
                </c:pt>
                <c:pt idx="38">
                  <c:v>6.3241960181382201E-2</c:v>
                </c:pt>
                <c:pt idx="39">
                  <c:v>6.6298666851382249E-2</c:v>
                </c:pt>
                <c:pt idx="40">
                  <c:v>6.8043205646957053E-2</c:v>
                </c:pt>
                <c:pt idx="41">
                  <c:v>6.8774750546823138E-2</c:v>
                </c:pt>
                <c:pt idx="42">
                  <c:v>7.0826658344577076E-2</c:v>
                </c:pt>
                <c:pt idx="43">
                  <c:v>7.3695880676898556E-2</c:v>
                </c:pt>
                <c:pt idx="44">
                  <c:v>7.6958686624750167E-2</c:v>
                </c:pt>
                <c:pt idx="45">
                  <c:v>8.0433265328235165E-2</c:v>
                </c:pt>
                <c:pt idx="46">
                  <c:v>8.3913295020177192E-2</c:v>
                </c:pt>
                <c:pt idx="47">
                  <c:v>8.5733368941513718E-2</c:v>
                </c:pt>
                <c:pt idx="48">
                  <c:v>8.6260891130559486E-2</c:v>
                </c:pt>
                <c:pt idx="49">
                  <c:v>8.846435124004054E-2</c:v>
                </c:pt>
                <c:pt idx="50">
                  <c:v>9.1481195239351415E-2</c:v>
                </c:pt>
                <c:pt idx="51">
                  <c:v>9.5052853451547348E-2</c:v>
                </c:pt>
                <c:pt idx="52">
                  <c:v>9.9514172310417398E-2</c:v>
                </c:pt>
                <c:pt idx="53">
                  <c:v>0.1038261637508081</c:v>
                </c:pt>
                <c:pt idx="54">
                  <c:v>0.10660635327166473</c:v>
                </c:pt>
                <c:pt idx="55">
                  <c:v>0.10735050589993483</c:v>
                </c:pt>
                <c:pt idx="56">
                  <c:v>0.10912912264375461</c:v>
                </c:pt>
                <c:pt idx="57">
                  <c:v>0.11195592367815199</c:v>
                </c:pt>
                <c:pt idx="58">
                  <c:v>0.11538852606236243</c:v>
                </c:pt>
                <c:pt idx="59">
                  <c:v>0.11827803200479271</c:v>
                </c:pt>
                <c:pt idx="60">
                  <c:v>0.12132020270557402</c:v>
                </c:pt>
                <c:pt idx="61">
                  <c:v>0.12294626593570518</c:v>
                </c:pt>
                <c:pt idx="62">
                  <c:v>0.1234029994379178</c:v>
                </c:pt>
                <c:pt idx="63">
                  <c:v>0.12374989737679895</c:v>
                </c:pt>
                <c:pt idx="64">
                  <c:v>0.12417956134449705</c:v>
                </c:pt>
                <c:pt idx="65">
                  <c:v>0.12454500006044293</c:v>
                </c:pt>
                <c:pt idx="66">
                  <c:v>0.12528255217207798</c:v>
                </c:pt>
                <c:pt idx="67">
                  <c:v>0.12618352269276159</c:v>
                </c:pt>
                <c:pt idx="68">
                  <c:v>0.12743813999517792</c:v>
                </c:pt>
                <c:pt idx="69">
                  <c:v>0.12797293016883307</c:v>
                </c:pt>
                <c:pt idx="70">
                  <c:v>0.129245198291015</c:v>
                </c:pt>
                <c:pt idx="71">
                  <c:v>0.13091928213374382</c:v>
                </c:pt>
                <c:pt idx="72">
                  <c:v>0.13401036340442188</c:v>
                </c:pt>
                <c:pt idx="73">
                  <c:v>0.13828275174500232</c:v>
                </c:pt>
                <c:pt idx="74">
                  <c:v>0.14387598504367427</c:v>
                </c:pt>
                <c:pt idx="75">
                  <c:v>0.14741445526492433</c:v>
                </c:pt>
                <c:pt idx="76">
                  <c:v>0.14919385072138083</c:v>
                </c:pt>
                <c:pt idx="77">
                  <c:v>0.15290515806642835</c:v>
                </c:pt>
                <c:pt idx="78">
                  <c:v>0.15790148958827832</c:v>
                </c:pt>
                <c:pt idx="79">
                  <c:v>0.16356243380479069</c:v>
                </c:pt>
                <c:pt idx="80">
                  <c:v>0.16995206764150117</c:v>
                </c:pt>
                <c:pt idx="81">
                  <c:v>0.17698020875876691</c:v>
                </c:pt>
                <c:pt idx="82">
                  <c:v>0.18163030980971007</c:v>
                </c:pt>
                <c:pt idx="83">
                  <c:v>0.18393136856965989</c:v>
                </c:pt>
                <c:pt idx="84">
                  <c:v>0.18892187828751153</c:v>
                </c:pt>
                <c:pt idx="85">
                  <c:v>0.19532816174202616</c:v>
                </c:pt>
                <c:pt idx="86">
                  <c:v>0.20254523337758151</c:v>
                </c:pt>
                <c:pt idx="87">
                  <c:v>0.2110259702147608</c:v>
                </c:pt>
                <c:pt idx="88">
                  <c:v>0.21878109520073469</c:v>
                </c:pt>
                <c:pt idx="89">
                  <c:v>0.22314733695481678</c:v>
                </c:pt>
                <c:pt idx="90">
                  <c:v>0.2250533288370713</c:v>
                </c:pt>
                <c:pt idx="91">
                  <c:v>0.23007068560011268</c:v>
                </c:pt>
                <c:pt idx="92">
                  <c:v>0.23621669362619258</c:v>
                </c:pt>
                <c:pt idx="93">
                  <c:v>0.2417528584130593</c:v>
                </c:pt>
                <c:pt idx="94">
                  <c:v>0.24843758725753207</c:v>
                </c:pt>
                <c:pt idx="95">
                  <c:v>0.25438138956894402</c:v>
                </c:pt>
                <c:pt idx="96">
                  <c:v>0.25773838266428445</c:v>
                </c:pt>
                <c:pt idx="97">
                  <c:v>0.2592874275064887</c:v>
                </c:pt>
                <c:pt idx="98">
                  <c:v>0.26320390709053454</c:v>
                </c:pt>
                <c:pt idx="99">
                  <c:v>0.26857053501192135</c:v>
                </c:pt>
                <c:pt idx="100">
                  <c:v>0.27447603207791754</c:v>
                </c:pt>
                <c:pt idx="101">
                  <c:v>0.28117589019647515</c:v>
                </c:pt>
                <c:pt idx="102">
                  <c:v>0.28763894551036195</c:v>
                </c:pt>
                <c:pt idx="103">
                  <c:v>0.29119135839596472</c:v>
                </c:pt>
                <c:pt idx="104">
                  <c:v>0.29314566754324989</c:v>
                </c:pt>
                <c:pt idx="105">
                  <c:v>0.29774133287273097</c:v>
                </c:pt>
                <c:pt idx="106">
                  <c:v>0.30355030665332816</c:v>
                </c:pt>
                <c:pt idx="107">
                  <c:v>0.3104105054119416</c:v>
                </c:pt>
                <c:pt idx="108">
                  <c:v>0.31714039958934404</c:v>
                </c:pt>
                <c:pt idx="109">
                  <c:v>0.32250632296120241</c:v>
                </c:pt>
                <c:pt idx="110">
                  <c:v>0.32577643397521749</c:v>
                </c:pt>
                <c:pt idx="111">
                  <c:v>0.32676569567628339</c:v>
                </c:pt>
                <c:pt idx="112">
                  <c:v>0.33131997799135599</c:v>
                </c:pt>
                <c:pt idx="113">
                  <c:v>0.33733590392554974</c:v>
                </c:pt>
                <c:pt idx="114">
                  <c:v>0.34520527717979649</c:v>
                </c:pt>
                <c:pt idx="115">
                  <c:v>0.35239902451780447</c:v>
                </c:pt>
                <c:pt idx="116">
                  <c:v>0.35938314983031849</c:v>
                </c:pt>
                <c:pt idx="117">
                  <c:v>0.36416511288774606</c:v>
                </c:pt>
                <c:pt idx="118">
                  <c:v>0.36627397795264283</c:v>
                </c:pt>
                <c:pt idx="119">
                  <c:v>0.37094503008166918</c:v>
                </c:pt>
                <c:pt idx="120">
                  <c:v>0.37555248734536345</c:v>
                </c:pt>
                <c:pt idx="121">
                  <c:v>0.38039196389324575</c:v>
                </c:pt>
                <c:pt idx="122">
                  <c:v>0.38506587130194003</c:v>
                </c:pt>
                <c:pt idx="123">
                  <c:v>0.38955218312829337</c:v>
                </c:pt>
                <c:pt idx="124">
                  <c:v>0.39259613374367286</c:v>
                </c:pt>
                <c:pt idx="125">
                  <c:v>0.39366645572206577</c:v>
                </c:pt>
                <c:pt idx="126">
                  <c:v>0.39651290998015171</c:v>
                </c:pt>
                <c:pt idx="127">
                  <c:v>0.39970811625482533</c:v>
                </c:pt>
                <c:pt idx="128">
                  <c:v>0.40284310208559271</c:v>
                </c:pt>
                <c:pt idx="129">
                  <c:v>0.40668656808955761</c:v>
                </c:pt>
                <c:pt idx="130">
                  <c:v>0.41029082098783332</c:v>
                </c:pt>
                <c:pt idx="131">
                  <c:v>0.41255657810825186</c:v>
                </c:pt>
                <c:pt idx="132">
                  <c:v>0.41357876822938472</c:v>
                </c:pt>
                <c:pt idx="133">
                  <c:v>0.41615782740064311</c:v>
                </c:pt>
                <c:pt idx="134">
                  <c:v>0.41909372236728937</c:v>
                </c:pt>
                <c:pt idx="135">
                  <c:v>0.42252109625236756</c:v>
                </c:pt>
                <c:pt idx="136">
                  <c:v>0.42569253325084416</c:v>
                </c:pt>
                <c:pt idx="137">
                  <c:v>0.42887639256995419</c:v>
                </c:pt>
                <c:pt idx="138">
                  <c:v>0.4309560744517511</c:v>
                </c:pt>
                <c:pt idx="139">
                  <c:v>0.43190428687239563</c:v>
                </c:pt>
                <c:pt idx="140">
                  <c:v>0.43367074086646096</c:v>
                </c:pt>
                <c:pt idx="141">
                  <c:v>0.43574156025682093</c:v>
                </c:pt>
                <c:pt idx="142">
                  <c:v>0.4379424988206212</c:v>
                </c:pt>
                <c:pt idx="143">
                  <c:v>0.44015604511282547</c:v>
                </c:pt>
                <c:pt idx="144">
                  <c:v>0.44247590422071892</c:v>
                </c:pt>
                <c:pt idx="145">
                  <c:v>0.44393383968442707</c:v>
                </c:pt>
                <c:pt idx="146">
                  <c:v>0.44466490252408947</c:v>
                </c:pt>
                <c:pt idx="147">
                  <c:v>0.4461780524218964</c:v>
                </c:pt>
                <c:pt idx="148">
                  <c:v>0.44799248994700525</c:v>
                </c:pt>
                <c:pt idx="149">
                  <c:v>0.44990378449150026</c:v>
                </c:pt>
                <c:pt idx="150">
                  <c:v>0.45259342085717275</c:v>
                </c:pt>
                <c:pt idx="151">
                  <c:v>0.45589798063497416</c:v>
                </c:pt>
                <c:pt idx="152">
                  <c:v>0.45841211000495186</c:v>
                </c:pt>
                <c:pt idx="153">
                  <c:v>0.459503123490549</c:v>
                </c:pt>
                <c:pt idx="154">
                  <c:v>0.46203631277934926</c:v>
                </c:pt>
                <c:pt idx="155">
                  <c:v>0.46481587191378571</c:v>
                </c:pt>
                <c:pt idx="156">
                  <c:v>0.46730682531243251</c:v>
                </c:pt>
                <c:pt idx="157">
                  <c:v>0.47007807817874392</c:v>
                </c:pt>
                <c:pt idx="158">
                  <c:v>0.47306599856583381</c:v>
                </c:pt>
                <c:pt idx="159">
                  <c:v>0.47534744118364913</c:v>
                </c:pt>
                <c:pt idx="160">
                  <c:v>0.47652830327490198</c:v>
                </c:pt>
                <c:pt idx="161">
                  <c:v>0.47855269655949184</c:v>
                </c:pt>
                <c:pt idx="162">
                  <c:v>0.48061198358651752</c:v>
                </c:pt>
                <c:pt idx="163">
                  <c:v>0.48271283903572237</c:v>
                </c:pt>
                <c:pt idx="164">
                  <c:v>0.48457403640058849</c:v>
                </c:pt>
                <c:pt idx="165">
                  <c:v>0.48649041111799923</c:v>
                </c:pt>
                <c:pt idx="166">
                  <c:v>0.48776887185972079</c:v>
                </c:pt>
                <c:pt idx="167">
                  <c:v>0.4885478811488726</c:v>
                </c:pt>
                <c:pt idx="168">
                  <c:v>0.48895744691423254</c:v>
                </c:pt>
                <c:pt idx="169">
                  <c:v>0.49074996924085085</c:v>
                </c:pt>
                <c:pt idx="170">
                  <c:v>0.49230965648909025</c:v>
                </c:pt>
                <c:pt idx="171">
                  <c:v>0.49377378457233806</c:v>
                </c:pt>
                <c:pt idx="172">
                  <c:v>0.49544490189073653</c:v>
                </c:pt>
                <c:pt idx="173">
                  <c:v>0.49671394391770923</c:v>
                </c:pt>
                <c:pt idx="174">
                  <c:v>0.49750396642843747</c:v>
                </c:pt>
                <c:pt idx="175">
                  <c:v>0.49887620642055241</c:v>
                </c:pt>
                <c:pt idx="176">
                  <c:v>0.50022597499086496</c:v>
                </c:pt>
                <c:pt idx="177">
                  <c:v>0.50155104724612731</c:v>
                </c:pt>
                <c:pt idx="178">
                  <c:v>0.50288961718709269</c:v>
                </c:pt>
                <c:pt idx="179">
                  <c:v>0.50434703350904309</c:v>
                </c:pt>
                <c:pt idx="180">
                  <c:v>0.50529613588698674</c:v>
                </c:pt>
                <c:pt idx="181">
                  <c:v>0.50580241034551632</c:v>
                </c:pt>
                <c:pt idx="182">
                  <c:v>0.50694656169818098</c:v>
                </c:pt>
                <c:pt idx="183">
                  <c:v>0.50812931494869429</c:v>
                </c:pt>
                <c:pt idx="184">
                  <c:v>0.50932475009071998</c:v>
                </c:pt>
                <c:pt idx="185">
                  <c:v>0.510436640491292</c:v>
                </c:pt>
                <c:pt idx="186">
                  <c:v>0.51161027167948958</c:v>
                </c:pt>
                <c:pt idx="187">
                  <c:v>0.51240274157279042</c:v>
                </c:pt>
                <c:pt idx="188">
                  <c:v>0.51281775832660736</c:v>
                </c:pt>
                <c:pt idx="189">
                  <c:v>0.51386590553563083</c:v>
                </c:pt>
                <c:pt idx="190">
                  <c:v>0.51490070338516769</c:v>
                </c:pt>
                <c:pt idx="191">
                  <c:v>0.51594644029317271</c:v>
                </c:pt>
                <c:pt idx="192">
                  <c:v>0.51703352313403206</c:v>
                </c:pt>
                <c:pt idx="193">
                  <c:v>0.51818883603448973</c:v>
                </c:pt>
                <c:pt idx="194">
                  <c:v>0.51901074868176933</c:v>
                </c:pt>
                <c:pt idx="195">
                  <c:v>0.51949559000201206</c:v>
                </c:pt>
                <c:pt idx="196">
                  <c:v>0.52047999401948697</c:v>
                </c:pt>
                <c:pt idx="197">
                  <c:v>0.52148030602368345</c:v>
                </c:pt>
                <c:pt idx="198">
                  <c:v>0.522517032114035</c:v>
                </c:pt>
                <c:pt idx="199">
                  <c:v>0.5235278752796042</c:v>
                </c:pt>
                <c:pt idx="200">
                  <c:v>0.52461017459998083</c:v>
                </c:pt>
                <c:pt idx="201">
                  <c:v>0.52532725769373645</c:v>
                </c:pt>
                <c:pt idx="202">
                  <c:v>0.52546516399354393</c:v>
                </c:pt>
                <c:pt idx="203">
                  <c:v>0.52636064644421643</c:v>
                </c:pt>
                <c:pt idx="204">
                  <c:v>0.52736062471442569</c:v>
                </c:pt>
                <c:pt idx="205">
                  <c:v>0.52850466482242797</c:v>
                </c:pt>
                <c:pt idx="206">
                  <c:v>0.52966138682194241</c:v>
                </c:pt>
                <c:pt idx="207">
                  <c:v>0.53088437355868634</c:v>
                </c:pt>
                <c:pt idx="208">
                  <c:v>0.53172108174606358</c:v>
                </c:pt>
                <c:pt idx="209">
                  <c:v>0.53221801165295257</c:v>
                </c:pt>
                <c:pt idx="210">
                  <c:v>0.53335626703851058</c:v>
                </c:pt>
                <c:pt idx="211">
                  <c:v>0.53446070404670254</c:v>
                </c:pt>
                <c:pt idx="212">
                  <c:v>0.53541392247715458</c:v>
                </c:pt>
                <c:pt idx="213">
                  <c:v>0.53662927041374786</c:v>
                </c:pt>
                <c:pt idx="214">
                  <c:v>0.53801871624697883</c:v>
                </c:pt>
                <c:pt idx="215">
                  <c:v>0.53893867252337679</c:v>
                </c:pt>
                <c:pt idx="216">
                  <c:v>0.53949908605093533</c:v>
                </c:pt>
                <c:pt idx="217">
                  <c:v>0.54094211472988352</c:v>
                </c:pt>
                <c:pt idx="218">
                  <c:v>0.54252075065228311</c:v>
                </c:pt>
                <c:pt idx="219">
                  <c:v>0.54411803859640973</c:v>
                </c:pt>
                <c:pt idx="220">
                  <c:v>0.54575118440337966</c:v>
                </c:pt>
                <c:pt idx="221">
                  <c:v>0.54778084326865595</c:v>
                </c:pt>
                <c:pt idx="222">
                  <c:v>0.54909961165971621</c:v>
                </c:pt>
                <c:pt idx="223">
                  <c:v>0.55002902373241713</c:v>
                </c:pt>
                <c:pt idx="224">
                  <c:v>0.55194728960908845</c:v>
                </c:pt>
                <c:pt idx="225">
                  <c:v>0.55398888873479446</c:v>
                </c:pt>
                <c:pt idx="226">
                  <c:v>0.55609174658792226</c:v>
                </c:pt>
                <c:pt idx="227">
                  <c:v>0.55820361525870354</c:v>
                </c:pt>
                <c:pt idx="228">
                  <c:v>0.56055851643524934</c:v>
                </c:pt>
                <c:pt idx="229">
                  <c:v>0.56212917982351107</c:v>
                </c:pt>
                <c:pt idx="230">
                  <c:v>0.56315719174864221</c:v>
                </c:pt>
                <c:pt idx="231">
                  <c:v>0.56537934096140452</c:v>
                </c:pt>
                <c:pt idx="232">
                  <c:v>0.56757916707858092</c:v>
                </c:pt>
                <c:pt idx="233">
                  <c:v>0.56993188044343313</c:v>
                </c:pt>
                <c:pt idx="234">
                  <c:v>0.57243692483264907</c:v>
                </c:pt>
                <c:pt idx="235">
                  <c:v>0.57527674149254593</c:v>
                </c:pt>
                <c:pt idx="236">
                  <c:v>0.57722118694643265</c:v>
                </c:pt>
                <c:pt idx="237">
                  <c:v>0.57845459359988693</c:v>
                </c:pt>
                <c:pt idx="238">
                  <c:v>0.58095199918895224</c:v>
                </c:pt>
                <c:pt idx="239">
                  <c:v>0.58355831330249586</c:v>
                </c:pt>
                <c:pt idx="240">
                  <c:v>0.58594302804856169</c:v>
                </c:pt>
                <c:pt idx="241">
                  <c:v>0.58827482741688486</c:v>
                </c:pt>
                <c:pt idx="242">
                  <c:v>0.59086501105438205</c:v>
                </c:pt>
                <c:pt idx="243">
                  <c:v>0.59262749732215558</c:v>
                </c:pt>
                <c:pt idx="244">
                  <c:v>0.59361987387376836</c:v>
                </c:pt>
                <c:pt idx="245">
                  <c:v>0.59560525736341396</c:v>
                </c:pt>
                <c:pt idx="246">
                  <c:v>0.5975151428088521</c:v>
                </c:pt>
                <c:pt idx="247">
                  <c:v>0.5993775638650044</c:v>
                </c:pt>
                <c:pt idx="248">
                  <c:v>0.60121992380037281</c:v>
                </c:pt>
                <c:pt idx="249">
                  <c:v>0.60334276861117642</c:v>
                </c:pt>
                <c:pt idx="250">
                  <c:v>0.60478783677560166</c:v>
                </c:pt>
                <c:pt idx="251">
                  <c:v>0.6056612927831212</c:v>
                </c:pt>
                <c:pt idx="252">
                  <c:v>0.60726362381860954</c:v>
                </c:pt>
                <c:pt idx="253">
                  <c:v>0.60893207126511062</c:v>
                </c:pt>
                <c:pt idx="254">
                  <c:v>0.61065043048347001</c:v>
                </c:pt>
                <c:pt idx="255">
                  <c:v>0.6123542166510566</c:v>
                </c:pt>
                <c:pt idx="256">
                  <c:v>0.61433073764926527</c:v>
                </c:pt>
                <c:pt idx="257">
                  <c:v>0.61570587000260235</c:v>
                </c:pt>
                <c:pt idx="258">
                  <c:v>0.61652336994494061</c:v>
                </c:pt>
                <c:pt idx="259">
                  <c:v>0.61810211711200258</c:v>
                </c:pt>
                <c:pt idx="260">
                  <c:v>0.61967333672357627</c:v>
                </c:pt>
                <c:pt idx="261">
                  <c:v>0.62108829466604831</c:v>
                </c:pt>
                <c:pt idx="262">
                  <c:v>0.62243379885763594</c:v>
                </c:pt>
                <c:pt idx="263">
                  <c:v>0.62403609281157013</c:v>
                </c:pt>
                <c:pt idx="264">
                  <c:v>0.62508646491384134</c:v>
                </c:pt>
                <c:pt idx="265">
                  <c:v>0.62577469855848422</c:v>
                </c:pt>
                <c:pt idx="266">
                  <c:v>0.62615066843580292</c:v>
                </c:pt>
                <c:pt idx="267">
                  <c:v>0.62727305291619351</c:v>
                </c:pt>
                <c:pt idx="268">
                  <c:v>0.62840841594052954</c:v>
                </c:pt>
                <c:pt idx="269">
                  <c:v>0.62955423596312998</c:v>
                </c:pt>
                <c:pt idx="270">
                  <c:v>0.63097460781250503</c:v>
                </c:pt>
                <c:pt idx="271">
                  <c:v>0.63193817199655911</c:v>
                </c:pt>
                <c:pt idx="272">
                  <c:v>0.63248976011423497</c:v>
                </c:pt>
                <c:pt idx="273">
                  <c:v>0.63352578165505802</c:v>
                </c:pt>
                <c:pt idx="274">
                  <c:v>0.63439015268181587</c:v>
                </c:pt>
                <c:pt idx="275">
                  <c:v>0.63528519015383877</c:v>
                </c:pt>
                <c:pt idx="276">
                  <c:v>0.63619613561258315</c:v>
                </c:pt>
                <c:pt idx="277">
                  <c:v>0.63727795287275624</c:v>
                </c:pt>
                <c:pt idx="278">
                  <c:v>0.63799180987130255</c:v>
                </c:pt>
                <c:pt idx="279">
                  <c:v>0.63840745701153967</c:v>
                </c:pt>
                <c:pt idx="280">
                  <c:v>0.63921490785270885</c:v>
                </c:pt>
                <c:pt idx="281">
                  <c:v>0.63998338598048787</c:v>
                </c:pt>
                <c:pt idx="282">
                  <c:v>0.64071203851913183</c:v>
                </c:pt>
                <c:pt idx="283">
                  <c:v>0.64143609294506376</c:v>
                </c:pt>
                <c:pt idx="284">
                  <c:v>0.64237318089946949</c:v>
                </c:pt>
                <c:pt idx="285">
                  <c:v>0.64300327066723728</c:v>
                </c:pt>
                <c:pt idx="286">
                  <c:v>0.64333314817277309</c:v>
                </c:pt>
                <c:pt idx="287">
                  <c:v>0.64411801634747734</c:v>
                </c:pt>
                <c:pt idx="288">
                  <c:v>0.64487314511576976</c:v>
                </c:pt>
                <c:pt idx="289">
                  <c:v>0.64566565209062465</c:v>
                </c:pt>
                <c:pt idx="290">
                  <c:v>0.64645255975080607</c:v>
                </c:pt>
                <c:pt idx="291">
                  <c:v>0.6473161520649271</c:v>
                </c:pt>
                <c:pt idx="292">
                  <c:v>0.64782873038765876</c:v>
                </c:pt>
                <c:pt idx="293">
                  <c:v>0.64812849767124137</c:v>
                </c:pt>
                <c:pt idx="294">
                  <c:v>0.64877456958883895</c:v>
                </c:pt>
                <c:pt idx="295">
                  <c:v>0.6493943136030047</c:v>
                </c:pt>
                <c:pt idx="296">
                  <c:v>0.65001235186568052</c:v>
                </c:pt>
                <c:pt idx="297">
                  <c:v>0.65062931476328656</c:v>
                </c:pt>
                <c:pt idx="298">
                  <c:v>0.65138492559178263</c:v>
                </c:pt>
                <c:pt idx="299">
                  <c:v>0.65181369960218172</c:v>
                </c:pt>
                <c:pt idx="300">
                  <c:v>0.65208098344434684</c:v>
                </c:pt>
                <c:pt idx="301">
                  <c:v>0.65267847852603489</c:v>
                </c:pt>
                <c:pt idx="302">
                  <c:v>0.65328635644287925</c:v>
                </c:pt>
                <c:pt idx="303">
                  <c:v>0.65381487983388653</c:v>
                </c:pt>
                <c:pt idx="304">
                  <c:v>0.65435856958053273</c:v>
                </c:pt>
                <c:pt idx="305">
                  <c:v>0.65502277437809975</c:v>
                </c:pt>
                <c:pt idx="306">
                  <c:v>0.65541250151200037</c:v>
                </c:pt>
                <c:pt idx="307">
                  <c:v>0.65566135582176321</c:v>
                </c:pt>
                <c:pt idx="308">
                  <c:v>0.65622729450088713</c:v>
                </c:pt>
                <c:pt idx="309">
                  <c:v>0.65674751162376932</c:v>
                </c:pt>
                <c:pt idx="310">
                  <c:v>0.65726902660104614</c:v>
                </c:pt>
                <c:pt idx="311">
                  <c:v>0.65778208698398144</c:v>
                </c:pt>
                <c:pt idx="312">
                  <c:v>0.65848522741338433</c:v>
                </c:pt>
                <c:pt idx="313">
                  <c:v>0.65895823971785983</c:v>
                </c:pt>
                <c:pt idx="314">
                  <c:v>0.65922633935421582</c:v>
                </c:pt>
                <c:pt idx="315">
                  <c:v>0.65994334828486312</c:v>
                </c:pt>
                <c:pt idx="316">
                  <c:v>0.66059828269389775</c:v>
                </c:pt>
                <c:pt idx="317">
                  <c:v>0.66128076869765062</c:v>
                </c:pt>
                <c:pt idx="318">
                  <c:v>0.66193781675527052</c:v>
                </c:pt>
                <c:pt idx="319">
                  <c:v>0.66263609950108249</c:v>
                </c:pt>
                <c:pt idx="320">
                  <c:v>0.66306046080654013</c:v>
                </c:pt>
                <c:pt idx="321">
                  <c:v>0.66332336902531808</c:v>
                </c:pt>
                <c:pt idx="322">
                  <c:v>0.66397604145955069</c:v>
                </c:pt>
                <c:pt idx="323">
                  <c:v>0.66458840624444471</c:v>
                </c:pt>
                <c:pt idx="324">
                  <c:v>0.6653265516609459</c:v>
                </c:pt>
                <c:pt idx="325">
                  <c:v>0.66617850036707027</c:v>
                </c:pt>
                <c:pt idx="326">
                  <c:v>0.66741250032539068</c:v>
                </c:pt>
                <c:pt idx="327">
                  <c:v>0.66858550112716797</c:v>
                </c:pt>
                <c:pt idx="328">
                  <c:v>0.66923539244484098</c:v>
                </c:pt>
                <c:pt idx="329">
                  <c:v>0.67060640874566968</c:v>
                </c:pt>
                <c:pt idx="330">
                  <c:v>0.67194698109055817</c:v>
                </c:pt>
                <c:pt idx="331">
                  <c:v>0.6734270542420816</c:v>
                </c:pt>
                <c:pt idx="332">
                  <c:v>0.67484115930880872</c:v>
                </c:pt>
                <c:pt idx="333">
                  <c:v>0.67669178843074795</c:v>
                </c:pt>
                <c:pt idx="334">
                  <c:v>0.67823608683402359</c:v>
                </c:pt>
                <c:pt idx="335">
                  <c:v>0.67890236819862182</c:v>
                </c:pt>
                <c:pt idx="336">
                  <c:v>0.68028769797934452</c:v>
                </c:pt>
                <c:pt idx="337">
                  <c:v>0.68156708575991931</c:v>
                </c:pt>
                <c:pt idx="338">
                  <c:v>0.68280234649108007</c:v>
                </c:pt>
                <c:pt idx="339">
                  <c:v>0.68408759315720735</c:v>
                </c:pt>
                <c:pt idx="340">
                  <c:v>0.68567842891091546</c:v>
                </c:pt>
                <c:pt idx="341">
                  <c:v>0.6869486204660662</c:v>
                </c:pt>
                <c:pt idx="342">
                  <c:v>0.68759784431576487</c:v>
                </c:pt>
                <c:pt idx="343">
                  <c:v>0.68902400088758409</c:v>
                </c:pt>
                <c:pt idx="344">
                  <c:v>0.69034110060870857</c:v>
                </c:pt>
                <c:pt idx="345">
                  <c:v>0.69138513176522365</c:v>
                </c:pt>
                <c:pt idx="346">
                  <c:v>0.69143044542436982</c:v>
                </c:pt>
                <c:pt idx="347">
                  <c:v>0.69219744028998365</c:v>
                </c:pt>
                <c:pt idx="348">
                  <c:v>0.6927687557944564</c:v>
                </c:pt>
                <c:pt idx="349">
                  <c:v>0.69311213098569524</c:v>
                </c:pt>
                <c:pt idx="350">
                  <c:v>0.69400950459562827</c:v>
                </c:pt>
                <c:pt idx="351">
                  <c:v>0.69509929438993912</c:v>
                </c:pt>
                <c:pt idx="352">
                  <c:v>0.69632139116938385</c:v>
                </c:pt>
                <c:pt idx="353">
                  <c:v>0.69756963044448994</c:v>
                </c:pt>
                <c:pt idx="354">
                  <c:v>0.69892748279360262</c:v>
                </c:pt>
                <c:pt idx="355">
                  <c:v>0.699865312379091</c:v>
                </c:pt>
                <c:pt idx="356">
                  <c:v>0.70037481293282977</c:v>
                </c:pt>
                <c:pt idx="357">
                  <c:v>0.70145803929205974</c:v>
                </c:pt>
                <c:pt idx="358">
                  <c:v>0.70250944967784656</c:v>
                </c:pt>
                <c:pt idx="359">
                  <c:v>0.70354914229252852</c:v>
                </c:pt>
                <c:pt idx="360">
                  <c:v>0.70464141655096602</c:v>
                </c:pt>
                <c:pt idx="361">
                  <c:v>0.70579676653297774</c:v>
                </c:pt>
                <c:pt idx="362">
                  <c:v>0.70660269703042755</c:v>
                </c:pt>
                <c:pt idx="363">
                  <c:v>0.70702427721932548</c:v>
                </c:pt>
                <c:pt idx="364">
                  <c:v>0.70795943693291641</c:v>
                </c:pt>
                <c:pt idx="365">
                  <c:v>0.70892730257724956</c:v>
                </c:pt>
                <c:pt idx="366">
                  <c:v>0.70996180377435336</c:v>
                </c:pt>
                <c:pt idx="367">
                  <c:v>0.71092507130597449</c:v>
                </c:pt>
                <c:pt idx="368">
                  <c:v>0.71202146161692037</c:v>
                </c:pt>
                <c:pt idx="369">
                  <c:v>0.71281526644616988</c:v>
                </c:pt>
                <c:pt idx="370">
                  <c:v>0.71327033127844663</c:v>
                </c:pt>
                <c:pt idx="371">
                  <c:v>0.71454526927252593</c:v>
                </c:pt>
                <c:pt idx="372">
                  <c:v>0.71581242014023794</c:v>
                </c:pt>
                <c:pt idx="373">
                  <c:v>0.71700585287834073</c:v>
                </c:pt>
                <c:pt idx="374">
                  <c:v>0.71796326152440937</c:v>
                </c:pt>
                <c:pt idx="375">
                  <c:v>0.71825624288358625</c:v>
                </c:pt>
                <c:pt idx="376">
                  <c:v>0.71826258382934238</c:v>
                </c:pt>
                <c:pt idx="377">
                  <c:v>0.7186722979209188</c:v>
                </c:pt>
                <c:pt idx="378">
                  <c:v>0.71986276413469119</c:v>
                </c:pt>
                <c:pt idx="379">
                  <c:v>0.72118653853555892</c:v>
                </c:pt>
                <c:pt idx="380">
                  <c:v>0.72252540512895735</c:v>
                </c:pt>
                <c:pt idx="381">
                  <c:v>0.72382014467294176</c:v>
                </c:pt>
                <c:pt idx="382">
                  <c:v>0.7243884194899759</c:v>
                </c:pt>
                <c:pt idx="383">
                  <c:v>0.72455932837295856</c:v>
                </c:pt>
                <c:pt idx="384">
                  <c:v>0.72496540847223034</c:v>
                </c:pt>
                <c:pt idx="385">
                  <c:v>0.72615861872100829</c:v>
                </c:pt>
                <c:pt idx="386">
                  <c:v>0.72727440268476384</c:v>
                </c:pt>
                <c:pt idx="387">
                  <c:v>0.72842745361041961</c:v>
                </c:pt>
                <c:pt idx="388">
                  <c:v>0.72958380479439278</c:v>
                </c:pt>
                <c:pt idx="389">
                  <c:v>0.73086708613815121</c:v>
                </c:pt>
                <c:pt idx="390">
                  <c:v>0.7317746200939157</c:v>
                </c:pt>
                <c:pt idx="391">
                  <c:v>0.73226532029971092</c:v>
                </c:pt>
                <c:pt idx="392">
                  <c:v>0.73330074853566796</c:v>
                </c:pt>
                <c:pt idx="393">
                  <c:v>0.73434081196589118</c:v>
                </c:pt>
                <c:pt idx="394">
                  <c:v>0.73541120810739236</c:v>
                </c:pt>
                <c:pt idx="395">
                  <c:v>0.73650084957548667</c:v>
                </c:pt>
                <c:pt idx="396">
                  <c:v>0.73773062223663621</c:v>
                </c:pt>
                <c:pt idx="397">
                  <c:v>0.73853358620975562</c:v>
                </c:pt>
                <c:pt idx="398">
                  <c:v>0.73892375832230595</c:v>
                </c:pt>
                <c:pt idx="399">
                  <c:v>0.73971722941756823</c:v>
                </c:pt>
                <c:pt idx="400">
                  <c:v>0.74054870910581316</c:v>
                </c:pt>
                <c:pt idx="401">
                  <c:v>0.74134399719722777</c:v>
                </c:pt>
                <c:pt idx="402">
                  <c:v>0.74214696117034729</c:v>
                </c:pt>
                <c:pt idx="403">
                  <c:v>0.74305924156504033</c:v>
                </c:pt>
                <c:pt idx="404">
                  <c:v>0.74367498077136007</c:v>
                </c:pt>
                <c:pt idx="405">
                  <c:v>0.74398186771333552</c:v>
                </c:pt>
                <c:pt idx="406">
                  <c:v>0.74463898993406386</c:v>
                </c:pt>
                <c:pt idx="407">
                  <c:v>0.7453535144005845</c:v>
                </c:pt>
                <c:pt idx="408">
                  <c:v>0.7460080409125236</c:v>
                </c:pt>
                <c:pt idx="409">
                  <c:v>0.74677503577813753</c:v>
                </c:pt>
                <c:pt idx="410">
                  <c:v>0.74762220096377929</c:v>
                </c:pt>
                <c:pt idx="411">
                  <c:v>0.74823504780887695</c:v>
                </c:pt>
                <c:pt idx="412">
                  <c:v>0.74856410952022179</c:v>
                </c:pt>
                <c:pt idx="413">
                  <c:v>0.74910676098335238</c:v>
                </c:pt>
                <c:pt idx="414">
                  <c:v>0.74963391235685684</c:v>
                </c:pt>
                <c:pt idx="415">
                  <c:v>0.75027038015193503</c:v>
                </c:pt>
                <c:pt idx="416">
                  <c:v>0.7506235819550181</c:v>
                </c:pt>
                <c:pt idx="417">
                  <c:v>0.75101935338224191</c:v>
                </c:pt>
                <c:pt idx="418">
                  <c:v>0.75141542146189877</c:v>
                </c:pt>
                <c:pt idx="419">
                  <c:v>0.75166475783186526</c:v>
                </c:pt>
                <c:pt idx="420">
                  <c:v>0.75224526956176208</c:v>
                </c:pt>
                <c:pt idx="421">
                  <c:v>0.75272955465869285</c:v>
                </c:pt>
                <c:pt idx="422">
                  <c:v>0.75323238053268837</c:v>
                </c:pt>
                <c:pt idx="423">
                  <c:v>0.75374340143014651</c:v>
                </c:pt>
                <c:pt idx="424">
                  <c:v>0.75432172534834974</c:v>
                </c:pt>
                <c:pt idx="425">
                  <c:v>0.75471093334049255</c:v>
                </c:pt>
                <c:pt idx="426">
                  <c:v>0.75494569665968614</c:v>
                </c:pt>
                <c:pt idx="427">
                  <c:v>0.75528703236544792</c:v>
                </c:pt>
                <c:pt idx="428">
                  <c:v>0.75565451056687094</c:v>
                </c:pt>
                <c:pt idx="429">
                  <c:v>0.75606466963709695</c:v>
                </c:pt>
                <c:pt idx="430">
                  <c:v>0.75644312397854219</c:v>
                </c:pt>
                <c:pt idx="431">
                  <c:v>0.75690074743805391</c:v>
                </c:pt>
                <c:pt idx="432">
                  <c:v>0.75727708813091388</c:v>
                </c:pt>
                <c:pt idx="433">
                  <c:v>0.75748370655052333</c:v>
                </c:pt>
                <c:pt idx="434">
                  <c:v>0.75779389375081629</c:v>
                </c:pt>
                <c:pt idx="435">
                  <c:v>0.75817034568833863</c:v>
                </c:pt>
                <c:pt idx="436">
                  <c:v>0.75849721958798977</c:v>
                </c:pt>
                <c:pt idx="437">
                  <c:v>0.75872412161770797</c:v>
                </c:pt>
                <c:pt idx="438">
                  <c:v>0.75904966058141055</c:v>
                </c:pt>
                <c:pt idx="439">
                  <c:v>0.75937119473726722</c:v>
                </c:pt>
                <c:pt idx="440">
                  <c:v>0.75953175786664773</c:v>
                </c:pt>
                <c:pt idx="441">
                  <c:v>0.75975602710602275</c:v>
                </c:pt>
                <c:pt idx="442">
                  <c:v>0.75995990149062653</c:v>
                </c:pt>
                <c:pt idx="443">
                  <c:v>0.76022866859495697</c:v>
                </c:pt>
                <c:pt idx="444">
                  <c:v>0.7604866078854815</c:v>
                </c:pt>
                <c:pt idx="445">
                  <c:v>0.76074714288479506</c:v>
                </c:pt>
                <c:pt idx="446">
                  <c:v>0.76099028663522206</c:v>
                </c:pt>
                <c:pt idx="447">
                  <c:v>0.7611337180865948</c:v>
                </c:pt>
                <c:pt idx="448">
                  <c:v>0.76130796430944914</c:v>
                </c:pt>
                <c:pt idx="449">
                  <c:v>0.76148606701393295</c:v>
                </c:pt>
                <c:pt idx="450">
                  <c:v>0.76169316749374605</c:v>
                </c:pt>
                <c:pt idx="451">
                  <c:v>0.7618640763767287</c:v>
                </c:pt>
                <c:pt idx="452">
                  <c:v>0.7620845262160284</c:v>
                </c:pt>
                <c:pt idx="453">
                  <c:v>0.76228484077143577</c:v>
                </c:pt>
                <c:pt idx="454">
                  <c:v>0.7624002756494408</c:v>
                </c:pt>
                <c:pt idx="455">
                  <c:v>0.76258379226082751</c:v>
                </c:pt>
                <c:pt idx="456">
                  <c:v>0.7627807694763632</c:v>
                </c:pt>
                <c:pt idx="457">
                  <c:v>0.76301056386730348</c:v>
                </c:pt>
                <c:pt idx="458">
                  <c:v>0.76320071807687939</c:v>
                </c:pt>
                <c:pt idx="459">
                  <c:v>0.76345216809543126</c:v>
                </c:pt>
                <c:pt idx="460">
                  <c:v>0.76365815612862054</c:v>
                </c:pt>
                <c:pt idx="461">
                  <c:v>0.76380677899757143</c:v>
                </c:pt>
                <c:pt idx="462">
                  <c:v>0.76407435949216962</c:v>
                </c:pt>
                <c:pt idx="463">
                  <c:v>0.76426443953863721</c:v>
                </c:pt>
                <c:pt idx="464">
                  <c:v>0.764536469819731</c:v>
                </c:pt>
                <c:pt idx="465">
                  <c:v>0.76477564584386604</c:v>
                </c:pt>
                <c:pt idx="466">
                  <c:v>0.76509858909877959</c:v>
                </c:pt>
                <c:pt idx="467">
                  <c:v>0.76527290948474214</c:v>
                </c:pt>
                <c:pt idx="468">
                  <c:v>0.76536472341276673</c:v>
                </c:pt>
                <c:pt idx="469">
                  <c:v>0.76573116333067404</c:v>
                </c:pt>
                <c:pt idx="470">
                  <c:v>0.76588401349679569</c:v>
                </c:pt>
                <c:pt idx="471">
                  <c:v>0.76610683655555967</c:v>
                </c:pt>
                <c:pt idx="472">
                  <c:v>0.76654966447497375</c:v>
                </c:pt>
                <c:pt idx="473">
                  <c:v>0.76682514334060159</c:v>
                </c:pt>
                <c:pt idx="474">
                  <c:v>0.76699816587216962</c:v>
                </c:pt>
                <c:pt idx="475">
                  <c:v>0.7671096330238828</c:v>
                </c:pt>
                <c:pt idx="476">
                  <c:v>0.76732010792512162</c:v>
                </c:pt>
                <c:pt idx="477">
                  <c:v>0.76737547068543699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FF-4ECB-A8EC-97BE9F3A212C}"/>
            </c:ext>
          </c:extLst>
        </c:ser>
        <c:ser>
          <c:idx val="1"/>
          <c:order val="1"/>
          <c:tx>
            <c:strRef>
              <c:f>'Sheet 1_crosstab (82)'!$J$1</c:f>
              <c:strCache>
                <c:ptCount val="1"/>
                <c:pt idx="0">
                  <c:v>% Fully Vaccinated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477"/>
              <c:layout>
                <c:manualLayout>
                  <c:x val="-1.1912497292614411E-2"/>
                  <c:y val="-2.9922202274087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D3-4720-92EB-B57350008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 1_crosstab (82)'!$A$2:$A$479</c:f>
              <c:numCache>
                <c:formatCode>m/d/yyyy</c:formatCode>
                <c:ptCount val="478"/>
                <c:pt idx="0">
                  <c:v>44179</c:v>
                </c:pt>
                <c:pt idx="1">
                  <c:v>44180</c:v>
                </c:pt>
                <c:pt idx="2">
                  <c:v>44181</c:v>
                </c:pt>
                <c:pt idx="3">
                  <c:v>44182</c:v>
                </c:pt>
                <c:pt idx="4">
                  <c:v>44183</c:v>
                </c:pt>
                <c:pt idx="5">
                  <c:v>44184</c:v>
                </c:pt>
                <c:pt idx="6">
                  <c:v>44185</c:v>
                </c:pt>
                <c:pt idx="7">
                  <c:v>44186</c:v>
                </c:pt>
                <c:pt idx="8">
                  <c:v>44187</c:v>
                </c:pt>
                <c:pt idx="9">
                  <c:v>44188</c:v>
                </c:pt>
                <c:pt idx="10">
                  <c:v>44189</c:v>
                </c:pt>
                <c:pt idx="11">
                  <c:v>44190</c:v>
                </c:pt>
                <c:pt idx="12">
                  <c:v>44191</c:v>
                </c:pt>
                <c:pt idx="13">
                  <c:v>44192</c:v>
                </c:pt>
                <c:pt idx="14">
                  <c:v>44193</c:v>
                </c:pt>
                <c:pt idx="15">
                  <c:v>44194</c:v>
                </c:pt>
                <c:pt idx="16">
                  <c:v>44195</c:v>
                </c:pt>
                <c:pt idx="17">
                  <c:v>44196</c:v>
                </c:pt>
                <c:pt idx="18">
                  <c:v>44197</c:v>
                </c:pt>
                <c:pt idx="19">
                  <c:v>44198</c:v>
                </c:pt>
                <c:pt idx="20">
                  <c:v>44199</c:v>
                </c:pt>
                <c:pt idx="21">
                  <c:v>44200</c:v>
                </c:pt>
                <c:pt idx="22">
                  <c:v>44201</c:v>
                </c:pt>
                <c:pt idx="23">
                  <c:v>44202</c:v>
                </c:pt>
                <c:pt idx="24">
                  <c:v>44203</c:v>
                </c:pt>
                <c:pt idx="25">
                  <c:v>44204</c:v>
                </c:pt>
                <c:pt idx="26">
                  <c:v>44205</c:v>
                </c:pt>
                <c:pt idx="27">
                  <c:v>44206</c:v>
                </c:pt>
                <c:pt idx="28">
                  <c:v>44207</c:v>
                </c:pt>
                <c:pt idx="29">
                  <c:v>44208</c:v>
                </c:pt>
                <c:pt idx="30">
                  <c:v>44209</c:v>
                </c:pt>
                <c:pt idx="31">
                  <c:v>44210</c:v>
                </c:pt>
                <c:pt idx="32">
                  <c:v>44211</c:v>
                </c:pt>
                <c:pt idx="33">
                  <c:v>44212</c:v>
                </c:pt>
                <c:pt idx="34">
                  <c:v>44213</c:v>
                </c:pt>
                <c:pt idx="35">
                  <c:v>44214</c:v>
                </c:pt>
                <c:pt idx="36">
                  <c:v>44215</c:v>
                </c:pt>
                <c:pt idx="37">
                  <c:v>44216</c:v>
                </c:pt>
                <c:pt idx="38">
                  <c:v>44217</c:v>
                </c:pt>
                <c:pt idx="39">
                  <c:v>44218</c:v>
                </c:pt>
                <c:pt idx="40">
                  <c:v>44219</c:v>
                </c:pt>
                <c:pt idx="41">
                  <c:v>44220</c:v>
                </c:pt>
                <c:pt idx="42">
                  <c:v>44221</c:v>
                </c:pt>
                <c:pt idx="43">
                  <c:v>44222</c:v>
                </c:pt>
                <c:pt idx="44">
                  <c:v>44223</c:v>
                </c:pt>
                <c:pt idx="45">
                  <c:v>44224</c:v>
                </c:pt>
                <c:pt idx="46">
                  <c:v>44225</c:v>
                </c:pt>
                <c:pt idx="47">
                  <c:v>44226</c:v>
                </c:pt>
                <c:pt idx="48">
                  <c:v>44227</c:v>
                </c:pt>
                <c:pt idx="49">
                  <c:v>44228</c:v>
                </c:pt>
                <c:pt idx="50">
                  <c:v>44229</c:v>
                </c:pt>
                <c:pt idx="51">
                  <c:v>44230</c:v>
                </c:pt>
                <c:pt idx="52">
                  <c:v>44231</c:v>
                </c:pt>
                <c:pt idx="53">
                  <c:v>44232</c:v>
                </c:pt>
                <c:pt idx="54">
                  <c:v>44233</c:v>
                </c:pt>
                <c:pt idx="55">
                  <c:v>44234</c:v>
                </c:pt>
                <c:pt idx="56">
                  <c:v>44235</c:v>
                </c:pt>
                <c:pt idx="57">
                  <c:v>44236</c:v>
                </c:pt>
                <c:pt idx="58">
                  <c:v>44237</c:v>
                </c:pt>
                <c:pt idx="59">
                  <c:v>44238</c:v>
                </c:pt>
                <c:pt idx="60">
                  <c:v>44239</c:v>
                </c:pt>
                <c:pt idx="61">
                  <c:v>44240</c:v>
                </c:pt>
                <c:pt idx="62">
                  <c:v>44241</c:v>
                </c:pt>
                <c:pt idx="63">
                  <c:v>44242</c:v>
                </c:pt>
                <c:pt idx="64">
                  <c:v>44243</c:v>
                </c:pt>
                <c:pt idx="65">
                  <c:v>44244</c:v>
                </c:pt>
                <c:pt idx="66">
                  <c:v>44245</c:v>
                </c:pt>
                <c:pt idx="67">
                  <c:v>44246</c:v>
                </c:pt>
                <c:pt idx="68">
                  <c:v>44247</c:v>
                </c:pt>
                <c:pt idx="69">
                  <c:v>44248</c:v>
                </c:pt>
                <c:pt idx="70">
                  <c:v>44249</c:v>
                </c:pt>
                <c:pt idx="71">
                  <c:v>44250</c:v>
                </c:pt>
                <c:pt idx="72">
                  <c:v>44251</c:v>
                </c:pt>
                <c:pt idx="73">
                  <c:v>44252</c:v>
                </c:pt>
                <c:pt idx="74">
                  <c:v>44253</c:v>
                </c:pt>
                <c:pt idx="75">
                  <c:v>44254</c:v>
                </c:pt>
                <c:pt idx="76">
                  <c:v>44255</c:v>
                </c:pt>
                <c:pt idx="77">
                  <c:v>44256</c:v>
                </c:pt>
                <c:pt idx="78">
                  <c:v>44257</c:v>
                </c:pt>
                <c:pt idx="79">
                  <c:v>44258</c:v>
                </c:pt>
                <c:pt idx="80">
                  <c:v>44259</c:v>
                </c:pt>
                <c:pt idx="81">
                  <c:v>44260</c:v>
                </c:pt>
                <c:pt idx="82">
                  <c:v>44261</c:v>
                </c:pt>
                <c:pt idx="83">
                  <c:v>44262</c:v>
                </c:pt>
                <c:pt idx="84">
                  <c:v>44263</c:v>
                </c:pt>
                <c:pt idx="85">
                  <c:v>44264</c:v>
                </c:pt>
                <c:pt idx="86">
                  <c:v>44265</c:v>
                </c:pt>
                <c:pt idx="87">
                  <c:v>44266</c:v>
                </c:pt>
                <c:pt idx="88">
                  <c:v>44267</c:v>
                </c:pt>
                <c:pt idx="89">
                  <c:v>44268</c:v>
                </c:pt>
                <c:pt idx="90">
                  <c:v>44269</c:v>
                </c:pt>
                <c:pt idx="91">
                  <c:v>44270</c:v>
                </c:pt>
                <c:pt idx="92">
                  <c:v>44271</c:v>
                </c:pt>
                <c:pt idx="93">
                  <c:v>44272</c:v>
                </c:pt>
                <c:pt idx="94">
                  <c:v>44273</c:v>
                </c:pt>
                <c:pt idx="95">
                  <c:v>44274</c:v>
                </c:pt>
                <c:pt idx="96">
                  <c:v>44275</c:v>
                </c:pt>
                <c:pt idx="97">
                  <c:v>44276</c:v>
                </c:pt>
                <c:pt idx="98">
                  <c:v>44277</c:v>
                </c:pt>
                <c:pt idx="99">
                  <c:v>44278</c:v>
                </c:pt>
                <c:pt idx="100">
                  <c:v>44279</c:v>
                </c:pt>
                <c:pt idx="101">
                  <c:v>44280</c:v>
                </c:pt>
                <c:pt idx="102">
                  <c:v>44281</c:v>
                </c:pt>
                <c:pt idx="103">
                  <c:v>44282</c:v>
                </c:pt>
                <c:pt idx="104">
                  <c:v>44283</c:v>
                </c:pt>
                <c:pt idx="105">
                  <c:v>44284</c:v>
                </c:pt>
                <c:pt idx="106">
                  <c:v>44285</c:v>
                </c:pt>
                <c:pt idx="107">
                  <c:v>44286</c:v>
                </c:pt>
                <c:pt idx="108">
                  <c:v>44287</c:v>
                </c:pt>
                <c:pt idx="109">
                  <c:v>44288</c:v>
                </c:pt>
                <c:pt idx="110">
                  <c:v>44289</c:v>
                </c:pt>
                <c:pt idx="111">
                  <c:v>44290</c:v>
                </c:pt>
                <c:pt idx="112">
                  <c:v>44291</c:v>
                </c:pt>
                <c:pt idx="113">
                  <c:v>44292</c:v>
                </c:pt>
                <c:pt idx="114">
                  <c:v>44293</c:v>
                </c:pt>
                <c:pt idx="115">
                  <c:v>44294</c:v>
                </c:pt>
                <c:pt idx="116">
                  <c:v>44295</c:v>
                </c:pt>
                <c:pt idx="117">
                  <c:v>44296</c:v>
                </c:pt>
                <c:pt idx="118">
                  <c:v>44297</c:v>
                </c:pt>
                <c:pt idx="119">
                  <c:v>44298</c:v>
                </c:pt>
                <c:pt idx="120">
                  <c:v>44299</c:v>
                </c:pt>
                <c:pt idx="121">
                  <c:v>44300</c:v>
                </c:pt>
                <c:pt idx="122">
                  <c:v>44301</c:v>
                </c:pt>
                <c:pt idx="123">
                  <c:v>44302</c:v>
                </c:pt>
                <c:pt idx="124">
                  <c:v>44303</c:v>
                </c:pt>
                <c:pt idx="125">
                  <c:v>44304</c:v>
                </c:pt>
                <c:pt idx="126">
                  <c:v>44305</c:v>
                </c:pt>
                <c:pt idx="127">
                  <c:v>44306</c:v>
                </c:pt>
                <c:pt idx="128">
                  <c:v>44307</c:v>
                </c:pt>
                <c:pt idx="129">
                  <c:v>44308</c:v>
                </c:pt>
                <c:pt idx="130">
                  <c:v>44309</c:v>
                </c:pt>
                <c:pt idx="131">
                  <c:v>44310</c:v>
                </c:pt>
                <c:pt idx="132">
                  <c:v>44311</c:v>
                </c:pt>
                <c:pt idx="133">
                  <c:v>44312</c:v>
                </c:pt>
                <c:pt idx="134">
                  <c:v>44313</c:v>
                </c:pt>
                <c:pt idx="135">
                  <c:v>44314</c:v>
                </c:pt>
                <c:pt idx="136">
                  <c:v>44315</c:v>
                </c:pt>
                <c:pt idx="137">
                  <c:v>44316</c:v>
                </c:pt>
                <c:pt idx="138">
                  <c:v>44317</c:v>
                </c:pt>
                <c:pt idx="139">
                  <c:v>44318</c:v>
                </c:pt>
                <c:pt idx="140">
                  <c:v>44319</c:v>
                </c:pt>
                <c:pt idx="141">
                  <c:v>44320</c:v>
                </c:pt>
                <c:pt idx="142">
                  <c:v>44321</c:v>
                </c:pt>
                <c:pt idx="143">
                  <c:v>44322</c:v>
                </c:pt>
                <c:pt idx="144">
                  <c:v>44323</c:v>
                </c:pt>
                <c:pt idx="145">
                  <c:v>44324</c:v>
                </c:pt>
                <c:pt idx="146">
                  <c:v>44325</c:v>
                </c:pt>
                <c:pt idx="147">
                  <c:v>44326</c:v>
                </c:pt>
                <c:pt idx="148">
                  <c:v>44327</c:v>
                </c:pt>
                <c:pt idx="149">
                  <c:v>44328</c:v>
                </c:pt>
                <c:pt idx="150">
                  <c:v>44329</c:v>
                </c:pt>
                <c:pt idx="151">
                  <c:v>44330</c:v>
                </c:pt>
                <c:pt idx="152">
                  <c:v>44331</c:v>
                </c:pt>
                <c:pt idx="153">
                  <c:v>44332</c:v>
                </c:pt>
                <c:pt idx="154">
                  <c:v>44333</c:v>
                </c:pt>
                <c:pt idx="155">
                  <c:v>44334</c:v>
                </c:pt>
                <c:pt idx="156">
                  <c:v>44335</c:v>
                </c:pt>
                <c:pt idx="157">
                  <c:v>44336</c:v>
                </c:pt>
                <c:pt idx="158">
                  <c:v>44337</c:v>
                </c:pt>
                <c:pt idx="159">
                  <c:v>44338</c:v>
                </c:pt>
                <c:pt idx="160">
                  <c:v>44339</c:v>
                </c:pt>
                <c:pt idx="161">
                  <c:v>44340</c:v>
                </c:pt>
                <c:pt idx="162">
                  <c:v>44341</c:v>
                </c:pt>
                <c:pt idx="163">
                  <c:v>44342</c:v>
                </c:pt>
                <c:pt idx="164">
                  <c:v>44343</c:v>
                </c:pt>
                <c:pt idx="165">
                  <c:v>44344</c:v>
                </c:pt>
                <c:pt idx="166">
                  <c:v>44345</c:v>
                </c:pt>
                <c:pt idx="167">
                  <c:v>44346</c:v>
                </c:pt>
                <c:pt idx="168">
                  <c:v>44347</c:v>
                </c:pt>
                <c:pt idx="169">
                  <c:v>44348</c:v>
                </c:pt>
                <c:pt idx="170">
                  <c:v>44349</c:v>
                </c:pt>
                <c:pt idx="171">
                  <c:v>44350</c:v>
                </c:pt>
                <c:pt idx="172">
                  <c:v>44351</c:v>
                </c:pt>
                <c:pt idx="173">
                  <c:v>44352</c:v>
                </c:pt>
                <c:pt idx="174">
                  <c:v>44353</c:v>
                </c:pt>
                <c:pt idx="175">
                  <c:v>44354</c:v>
                </c:pt>
                <c:pt idx="176">
                  <c:v>44355</c:v>
                </c:pt>
                <c:pt idx="177">
                  <c:v>44356</c:v>
                </c:pt>
                <c:pt idx="178">
                  <c:v>44357</c:v>
                </c:pt>
                <c:pt idx="179">
                  <c:v>44358</c:v>
                </c:pt>
                <c:pt idx="180">
                  <c:v>44359</c:v>
                </c:pt>
                <c:pt idx="181">
                  <c:v>44360</c:v>
                </c:pt>
                <c:pt idx="182">
                  <c:v>44361</c:v>
                </c:pt>
                <c:pt idx="183">
                  <c:v>44362</c:v>
                </c:pt>
                <c:pt idx="184">
                  <c:v>44363</c:v>
                </c:pt>
                <c:pt idx="185">
                  <c:v>44364</c:v>
                </c:pt>
                <c:pt idx="186">
                  <c:v>44365</c:v>
                </c:pt>
                <c:pt idx="187">
                  <c:v>44366</c:v>
                </c:pt>
                <c:pt idx="188">
                  <c:v>44367</c:v>
                </c:pt>
                <c:pt idx="189">
                  <c:v>44368</c:v>
                </c:pt>
                <c:pt idx="190">
                  <c:v>44369</c:v>
                </c:pt>
                <c:pt idx="191">
                  <c:v>44370</c:v>
                </c:pt>
                <c:pt idx="192">
                  <c:v>44371</c:v>
                </c:pt>
                <c:pt idx="193">
                  <c:v>44372</c:v>
                </c:pt>
                <c:pt idx="194">
                  <c:v>44373</c:v>
                </c:pt>
                <c:pt idx="195">
                  <c:v>44374</c:v>
                </c:pt>
                <c:pt idx="196">
                  <c:v>44375</c:v>
                </c:pt>
                <c:pt idx="197">
                  <c:v>44376</c:v>
                </c:pt>
                <c:pt idx="198">
                  <c:v>44377</c:v>
                </c:pt>
                <c:pt idx="199">
                  <c:v>44378</c:v>
                </c:pt>
                <c:pt idx="200">
                  <c:v>44379</c:v>
                </c:pt>
                <c:pt idx="201">
                  <c:v>44380</c:v>
                </c:pt>
                <c:pt idx="202">
                  <c:v>44381</c:v>
                </c:pt>
                <c:pt idx="203">
                  <c:v>44382</c:v>
                </c:pt>
                <c:pt idx="204">
                  <c:v>44383</c:v>
                </c:pt>
                <c:pt idx="205">
                  <c:v>44384</c:v>
                </c:pt>
                <c:pt idx="206">
                  <c:v>44385</c:v>
                </c:pt>
                <c:pt idx="207">
                  <c:v>44386</c:v>
                </c:pt>
                <c:pt idx="208">
                  <c:v>44387</c:v>
                </c:pt>
                <c:pt idx="209">
                  <c:v>44388</c:v>
                </c:pt>
                <c:pt idx="210">
                  <c:v>44389</c:v>
                </c:pt>
                <c:pt idx="211">
                  <c:v>44390</c:v>
                </c:pt>
                <c:pt idx="212">
                  <c:v>44391</c:v>
                </c:pt>
                <c:pt idx="213">
                  <c:v>44392</c:v>
                </c:pt>
                <c:pt idx="214">
                  <c:v>44393</c:v>
                </c:pt>
                <c:pt idx="215">
                  <c:v>44394</c:v>
                </c:pt>
                <c:pt idx="216">
                  <c:v>44395</c:v>
                </c:pt>
                <c:pt idx="217">
                  <c:v>44396</c:v>
                </c:pt>
                <c:pt idx="218">
                  <c:v>44397</c:v>
                </c:pt>
                <c:pt idx="219">
                  <c:v>44398</c:v>
                </c:pt>
                <c:pt idx="220">
                  <c:v>44399</c:v>
                </c:pt>
                <c:pt idx="221">
                  <c:v>44400</c:v>
                </c:pt>
                <c:pt idx="222">
                  <c:v>44401</c:v>
                </c:pt>
                <c:pt idx="223">
                  <c:v>44402</c:v>
                </c:pt>
                <c:pt idx="224">
                  <c:v>44403</c:v>
                </c:pt>
                <c:pt idx="225">
                  <c:v>44404</c:v>
                </c:pt>
                <c:pt idx="226">
                  <c:v>44405</c:v>
                </c:pt>
                <c:pt idx="227">
                  <c:v>44406</c:v>
                </c:pt>
                <c:pt idx="228">
                  <c:v>44407</c:v>
                </c:pt>
                <c:pt idx="229">
                  <c:v>44408</c:v>
                </c:pt>
                <c:pt idx="230">
                  <c:v>44409</c:v>
                </c:pt>
                <c:pt idx="231">
                  <c:v>44410</c:v>
                </c:pt>
                <c:pt idx="232">
                  <c:v>44411</c:v>
                </c:pt>
                <c:pt idx="233">
                  <c:v>44412</c:v>
                </c:pt>
                <c:pt idx="234">
                  <c:v>44413</c:v>
                </c:pt>
                <c:pt idx="235">
                  <c:v>44414</c:v>
                </c:pt>
                <c:pt idx="236">
                  <c:v>44415</c:v>
                </c:pt>
                <c:pt idx="237">
                  <c:v>44416</c:v>
                </c:pt>
                <c:pt idx="238">
                  <c:v>44417</c:v>
                </c:pt>
                <c:pt idx="239">
                  <c:v>44418</c:v>
                </c:pt>
                <c:pt idx="240">
                  <c:v>44419</c:v>
                </c:pt>
                <c:pt idx="241">
                  <c:v>44420</c:v>
                </c:pt>
                <c:pt idx="242">
                  <c:v>44421</c:v>
                </c:pt>
                <c:pt idx="243">
                  <c:v>44422</c:v>
                </c:pt>
                <c:pt idx="244">
                  <c:v>44423</c:v>
                </c:pt>
                <c:pt idx="245">
                  <c:v>44424</c:v>
                </c:pt>
                <c:pt idx="246">
                  <c:v>44425</c:v>
                </c:pt>
                <c:pt idx="247">
                  <c:v>44426</c:v>
                </c:pt>
                <c:pt idx="248">
                  <c:v>44427</c:v>
                </c:pt>
                <c:pt idx="249">
                  <c:v>44428</c:v>
                </c:pt>
                <c:pt idx="250">
                  <c:v>44429</c:v>
                </c:pt>
                <c:pt idx="251">
                  <c:v>44430</c:v>
                </c:pt>
                <c:pt idx="252">
                  <c:v>44431</c:v>
                </c:pt>
                <c:pt idx="253">
                  <c:v>44432</c:v>
                </c:pt>
                <c:pt idx="254">
                  <c:v>44433</c:v>
                </c:pt>
                <c:pt idx="255">
                  <c:v>44434</c:v>
                </c:pt>
                <c:pt idx="256">
                  <c:v>44435</c:v>
                </c:pt>
                <c:pt idx="257">
                  <c:v>44436</c:v>
                </c:pt>
                <c:pt idx="258">
                  <c:v>44437</c:v>
                </c:pt>
                <c:pt idx="259">
                  <c:v>44438</c:v>
                </c:pt>
                <c:pt idx="260">
                  <c:v>44439</c:v>
                </c:pt>
                <c:pt idx="261">
                  <c:v>44440</c:v>
                </c:pt>
                <c:pt idx="262">
                  <c:v>44441</c:v>
                </c:pt>
                <c:pt idx="263">
                  <c:v>44442</c:v>
                </c:pt>
                <c:pt idx="264">
                  <c:v>44443</c:v>
                </c:pt>
                <c:pt idx="265">
                  <c:v>44444</c:v>
                </c:pt>
                <c:pt idx="266">
                  <c:v>44445</c:v>
                </c:pt>
                <c:pt idx="267">
                  <c:v>44446</c:v>
                </c:pt>
                <c:pt idx="268">
                  <c:v>44447</c:v>
                </c:pt>
                <c:pt idx="269">
                  <c:v>44448</c:v>
                </c:pt>
                <c:pt idx="270">
                  <c:v>44449</c:v>
                </c:pt>
                <c:pt idx="271">
                  <c:v>44450</c:v>
                </c:pt>
                <c:pt idx="272">
                  <c:v>44451</c:v>
                </c:pt>
                <c:pt idx="273">
                  <c:v>44452</c:v>
                </c:pt>
                <c:pt idx="274">
                  <c:v>44453</c:v>
                </c:pt>
                <c:pt idx="275">
                  <c:v>44454</c:v>
                </c:pt>
                <c:pt idx="276">
                  <c:v>44455</c:v>
                </c:pt>
                <c:pt idx="277">
                  <c:v>44456</c:v>
                </c:pt>
                <c:pt idx="278">
                  <c:v>44457</c:v>
                </c:pt>
                <c:pt idx="279">
                  <c:v>44458</c:v>
                </c:pt>
                <c:pt idx="280">
                  <c:v>44459</c:v>
                </c:pt>
                <c:pt idx="281">
                  <c:v>44460</c:v>
                </c:pt>
                <c:pt idx="282">
                  <c:v>44461</c:v>
                </c:pt>
                <c:pt idx="283">
                  <c:v>44462</c:v>
                </c:pt>
                <c:pt idx="284">
                  <c:v>44463</c:v>
                </c:pt>
                <c:pt idx="285">
                  <c:v>44464</c:v>
                </c:pt>
                <c:pt idx="286">
                  <c:v>44465</c:v>
                </c:pt>
                <c:pt idx="287">
                  <c:v>44466</c:v>
                </c:pt>
                <c:pt idx="288">
                  <c:v>44467</c:v>
                </c:pt>
                <c:pt idx="289">
                  <c:v>44468</c:v>
                </c:pt>
                <c:pt idx="290">
                  <c:v>44469</c:v>
                </c:pt>
                <c:pt idx="291">
                  <c:v>44470</c:v>
                </c:pt>
                <c:pt idx="292">
                  <c:v>44471</c:v>
                </c:pt>
                <c:pt idx="293">
                  <c:v>44472</c:v>
                </c:pt>
                <c:pt idx="294">
                  <c:v>44473</c:v>
                </c:pt>
                <c:pt idx="295">
                  <c:v>44474</c:v>
                </c:pt>
                <c:pt idx="296">
                  <c:v>44475</c:v>
                </c:pt>
                <c:pt idx="297">
                  <c:v>44476</c:v>
                </c:pt>
                <c:pt idx="298">
                  <c:v>44477</c:v>
                </c:pt>
                <c:pt idx="299">
                  <c:v>44478</c:v>
                </c:pt>
                <c:pt idx="300">
                  <c:v>44479</c:v>
                </c:pt>
                <c:pt idx="301">
                  <c:v>44480</c:v>
                </c:pt>
                <c:pt idx="302">
                  <c:v>44481</c:v>
                </c:pt>
                <c:pt idx="303">
                  <c:v>44482</c:v>
                </c:pt>
                <c:pt idx="304">
                  <c:v>44483</c:v>
                </c:pt>
                <c:pt idx="305">
                  <c:v>44484</c:v>
                </c:pt>
                <c:pt idx="306">
                  <c:v>44485</c:v>
                </c:pt>
                <c:pt idx="307">
                  <c:v>44486</c:v>
                </c:pt>
                <c:pt idx="308">
                  <c:v>44487</c:v>
                </c:pt>
                <c:pt idx="309">
                  <c:v>44488</c:v>
                </c:pt>
                <c:pt idx="310">
                  <c:v>44489</c:v>
                </c:pt>
                <c:pt idx="311">
                  <c:v>44490</c:v>
                </c:pt>
                <c:pt idx="312">
                  <c:v>44491</c:v>
                </c:pt>
                <c:pt idx="313">
                  <c:v>44492</c:v>
                </c:pt>
                <c:pt idx="314">
                  <c:v>44493</c:v>
                </c:pt>
                <c:pt idx="315">
                  <c:v>44494</c:v>
                </c:pt>
                <c:pt idx="316">
                  <c:v>44495</c:v>
                </c:pt>
                <c:pt idx="317">
                  <c:v>44496</c:v>
                </c:pt>
                <c:pt idx="318">
                  <c:v>44497</c:v>
                </c:pt>
                <c:pt idx="319">
                  <c:v>44498</c:v>
                </c:pt>
                <c:pt idx="320">
                  <c:v>44499</c:v>
                </c:pt>
                <c:pt idx="321">
                  <c:v>44500</c:v>
                </c:pt>
                <c:pt idx="322">
                  <c:v>44501</c:v>
                </c:pt>
                <c:pt idx="323">
                  <c:v>44502</c:v>
                </c:pt>
                <c:pt idx="324">
                  <c:v>44503</c:v>
                </c:pt>
                <c:pt idx="325">
                  <c:v>44504</c:v>
                </c:pt>
                <c:pt idx="326">
                  <c:v>44505</c:v>
                </c:pt>
                <c:pt idx="327">
                  <c:v>44506</c:v>
                </c:pt>
                <c:pt idx="328">
                  <c:v>44507</c:v>
                </c:pt>
                <c:pt idx="329">
                  <c:v>44508</c:v>
                </c:pt>
                <c:pt idx="330">
                  <c:v>44509</c:v>
                </c:pt>
                <c:pt idx="331">
                  <c:v>44510</c:v>
                </c:pt>
                <c:pt idx="332">
                  <c:v>44511</c:v>
                </c:pt>
                <c:pt idx="333">
                  <c:v>44512</c:v>
                </c:pt>
                <c:pt idx="334">
                  <c:v>44513</c:v>
                </c:pt>
                <c:pt idx="335">
                  <c:v>44514</c:v>
                </c:pt>
                <c:pt idx="336">
                  <c:v>44515</c:v>
                </c:pt>
                <c:pt idx="337">
                  <c:v>44516</c:v>
                </c:pt>
                <c:pt idx="338">
                  <c:v>44517</c:v>
                </c:pt>
                <c:pt idx="339">
                  <c:v>44518</c:v>
                </c:pt>
                <c:pt idx="340">
                  <c:v>44519</c:v>
                </c:pt>
                <c:pt idx="341">
                  <c:v>44520</c:v>
                </c:pt>
                <c:pt idx="342">
                  <c:v>44521</c:v>
                </c:pt>
                <c:pt idx="343">
                  <c:v>44522</c:v>
                </c:pt>
                <c:pt idx="344">
                  <c:v>44523</c:v>
                </c:pt>
                <c:pt idx="345">
                  <c:v>44524</c:v>
                </c:pt>
                <c:pt idx="346">
                  <c:v>44525</c:v>
                </c:pt>
                <c:pt idx="347">
                  <c:v>44526</c:v>
                </c:pt>
                <c:pt idx="348">
                  <c:v>44527</c:v>
                </c:pt>
                <c:pt idx="349">
                  <c:v>44528</c:v>
                </c:pt>
                <c:pt idx="350">
                  <c:v>44529</c:v>
                </c:pt>
                <c:pt idx="351">
                  <c:v>44530</c:v>
                </c:pt>
                <c:pt idx="352">
                  <c:v>44531</c:v>
                </c:pt>
                <c:pt idx="353">
                  <c:v>44532</c:v>
                </c:pt>
                <c:pt idx="354">
                  <c:v>44533</c:v>
                </c:pt>
                <c:pt idx="355">
                  <c:v>44534</c:v>
                </c:pt>
                <c:pt idx="356">
                  <c:v>44535</c:v>
                </c:pt>
                <c:pt idx="357">
                  <c:v>44536</c:v>
                </c:pt>
                <c:pt idx="358">
                  <c:v>44537</c:v>
                </c:pt>
                <c:pt idx="359">
                  <c:v>44538</c:v>
                </c:pt>
                <c:pt idx="360">
                  <c:v>44539</c:v>
                </c:pt>
                <c:pt idx="361">
                  <c:v>44540</c:v>
                </c:pt>
                <c:pt idx="362">
                  <c:v>44541</c:v>
                </c:pt>
                <c:pt idx="363">
                  <c:v>44542</c:v>
                </c:pt>
                <c:pt idx="364">
                  <c:v>44543</c:v>
                </c:pt>
                <c:pt idx="365">
                  <c:v>44544</c:v>
                </c:pt>
                <c:pt idx="366">
                  <c:v>44545</c:v>
                </c:pt>
                <c:pt idx="367">
                  <c:v>44546</c:v>
                </c:pt>
                <c:pt idx="368">
                  <c:v>44547</c:v>
                </c:pt>
                <c:pt idx="369">
                  <c:v>44548</c:v>
                </c:pt>
                <c:pt idx="370">
                  <c:v>44549</c:v>
                </c:pt>
                <c:pt idx="371">
                  <c:v>44550</c:v>
                </c:pt>
                <c:pt idx="372">
                  <c:v>44551</c:v>
                </c:pt>
                <c:pt idx="373">
                  <c:v>44552</c:v>
                </c:pt>
                <c:pt idx="374">
                  <c:v>44553</c:v>
                </c:pt>
                <c:pt idx="375">
                  <c:v>44554</c:v>
                </c:pt>
                <c:pt idx="376">
                  <c:v>44555</c:v>
                </c:pt>
                <c:pt idx="377">
                  <c:v>44556</c:v>
                </c:pt>
                <c:pt idx="378">
                  <c:v>44557</c:v>
                </c:pt>
                <c:pt idx="379">
                  <c:v>44558</c:v>
                </c:pt>
                <c:pt idx="380">
                  <c:v>44559</c:v>
                </c:pt>
                <c:pt idx="381">
                  <c:v>44560</c:v>
                </c:pt>
                <c:pt idx="382">
                  <c:v>44561</c:v>
                </c:pt>
                <c:pt idx="383">
                  <c:v>44562</c:v>
                </c:pt>
                <c:pt idx="384">
                  <c:v>44563</c:v>
                </c:pt>
                <c:pt idx="385">
                  <c:v>44564</c:v>
                </c:pt>
                <c:pt idx="386">
                  <c:v>44565</c:v>
                </c:pt>
                <c:pt idx="387">
                  <c:v>44566</c:v>
                </c:pt>
                <c:pt idx="388">
                  <c:v>44567</c:v>
                </c:pt>
                <c:pt idx="389">
                  <c:v>44568</c:v>
                </c:pt>
                <c:pt idx="390">
                  <c:v>44569</c:v>
                </c:pt>
                <c:pt idx="391">
                  <c:v>44570</c:v>
                </c:pt>
                <c:pt idx="392">
                  <c:v>44571</c:v>
                </c:pt>
                <c:pt idx="393">
                  <c:v>44572</c:v>
                </c:pt>
                <c:pt idx="394">
                  <c:v>44573</c:v>
                </c:pt>
                <c:pt idx="395">
                  <c:v>44574</c:v>
                </c:pt>
                <c:pt idx="396">
                  <c:v>44575</c:v>
                </c:pt>
                <c:pt idx="397">
                  <c:v>44576</c:v>
                </c:pt>
                <c:pt idx="398">
                  <c:v>44577</c:v>
                </c:pt>
                <c:pt idx="399">
                  <c:v>44578</c:v>
                </c:pt>
                <c:pt idx="400">
                  <c:v>44579</c:v>
                </c:pt>
                <c:pt idx="401">
                  <c:v>44580</c:v>
                </c:pt>
                <c:pt idx="402">
                  <c:v>44581</c:v>
                </c:pt>
                <c:pt idx="403">
                  <c:v>44582</c:v>
                </c:pt>
                <c:pt idx="404">
                  <c:v>44583</c:v>
                </c:pt>
                <c:pt idx="405">
                  <c:v>44584</c:v>
                </c:pt>
                <c:pt idx="406">
                  <c:v>44585</c:v>
                </c:pt>
                <c:pt idx="407">
                  <c:v>44586</c:v>
                </c:pt>
                <c:pt idx="408">
                  <c:v>44587</c:v>
                </c:pt>
                <c:pt idx="409">
                  <c:v>44588</c:v>
                </c:pt>
                <c:pt idx="410">
                  <c:v>44589</c:v>
                </c:pt>
                <c:pt idx="411">
                  <c:v>44590</c:v>
                </c:pt>
                <c:pt idx="412">
                  <c:v>44591</c:v>
                </c:pt>
                <c:pt idx="413">
                  <c:v>44592</c:v>
                </c:pt>
                <c:pt idx="414">
                  <c:v>44593</c:v>
                </c:pt>
                <c:pt idx="415">
                  <c:v>44594</c:v>
                </c:pt>
                <c:pt idx="416">
                  <c:v>44595</c:v>
                </c:pt>
                <c:pt idx="417">
                  <c:v>44596</c:v>
                </c:pt>
                <c:pt idx="418">
                  <c:v>44597</c:v>
                </c:pt>
                <c:pt idx="419">
                  <c:v>44598</c:v>
                </c:pt>
                <c:pt idx="420">
                  <c:v>44599</c:v>
                </c:pt>
                <c:pt idx="421">
                  <c:v>44600</c:v>
                </c:pt>
                <c:pt idx="422">
                  <c:v>44601</c:v>
                </c:pt>
                <c:pt idx="423">
                  <c:v>44602</c:v>
                </c:pt>
                <c:pt idx="424">
                  <c:v>44603</c:v>
                </c:pt>
                <c:pt idx="425">
                  <c:v>44604</c:v>
                </c:pt>
                <c:pt idx="426">
                  <c:v>44605</c:v>
                </c:pt>
                <c:pt idx="427">
                  <c:v>44606</c:v>
                </c:pt>
                <c:pt idx="428">
                  <c:v>44607</c:v>
                </c:pt>
                <c:pt idx="429">
                  <c:v>44608</c:v>
                </c:pt>
                <c:pt idx="430">
                  <c:v>44609</c:v>
                </c:pt>
                <c:pt idx="431">
                  <c:v>44610</c:v>
                </c:pt>
                <c:pt idx="432">
                  <c:v>44611</c:v>
                </c:pt>
                <c:pt idx="433">
                  <c:v>44612</c:v>
                </c:pt>
                <c:pt idx="434">
                  <c:v>44613</c:v>
                </c:pt>
                <c:pt idx="435">
                  <c:v>44614</c:v>
                </c:pt>
                <c:pt idx="436">
                  <c:v>44615</c:v>
                </c:pt>
                <c:pt idx="437">
                  <c:v>44616</c:v>
                </c:pt>
                <c:pt idx="438">
                  <c:v>44617</c:v>
                </c:pt>
                <c:pt idx="439">
                  <c:v>44618</c:v>
                </c:pt>
                <c:pt idx="440">
                  <c:v>44619</c:v>
                </c:pt>
                <c:pt idx="441">
                  <c:v>44620</c:v>
                </c:pt>
                <c:pt idx="442">
                  <c:v>44621</c:v>
                </c:pt>
                <c:pt idx="443">
                  <c:v>44622</c:v>
                </c:pt>
                <c:pt idx="444">
                  <c:v>44623</c:v>
                </c:pt>
                <c:pt idx="445">
                  <c:v>44624</c:v>
                </c:pt>
                <c:pt idx="446">
                  <c:v>44625</c:v>
                </c:pt>
                <c:pt idx="447">
                  <c:v>44626</c:v>
                </c:pt>
                <c:pt idx="448">
                  <c:v>44627</c:v>
                </c:pt>
                <c:pt idx="449">
                  <c:v>44628</c:v>
                </c:pt>
                <c:pt idx="450">
                  <c:v>44629</c:v>
                </c:pt>
                <c:pt idx="451">
                  <c:v>44630</c:v>
                </c:pt>
                <c:pt idx="452">
                  <c:v>44631</c:v>
                </c:pt>
                <c:pt idx="453">
                  <c:v>44632</c:v>
                </c:pt>
                <c:pt idx="454">
                  <c:v>44633</c:v>
                </c:pt>
                <c:pt idx="455">
                  <c:v>44634</c:v>
                </c:pt>
                <c:pt idx="456">
                  <c:v>44635</c:v>
                </c:pt>
                <c:pt idx="457">
                  <c:v>44636</c:v>
                </c:pt>
                <c:pt idx="458">
                  <c:v>44637</c:v>
                </c:pt>
                <c:pt idx="459">
                  <c:v>44638</c:v>
                </c:pt>
                <c:pt idx="460">
                  <c:v>44639</c:v>
                </c:pt>
                <c:pt idx="461">
                  <c:v>44640</c:v>
                </c:pt>
                <c:pt idx="462">
                  <c:v>44641</c:v>
                </c:pt>
                <c:pt idx="463">
                  <c:v>44642</c:v>
                </c:pt>
                <c:pt idx="464">
                  <c:v>44643</c:v>
                </c:pt>
                <c:pt idx="465">
                  <c:v>44644</c:v>
                </c:pt>
                <c:pt idx="466">
                  <c:v>44645</c:v>
                </c:pt>
                <c:pt idx="467">
                  <c:v>44646</c:v>
                </c:pt>
                <c:pt idx="468">
                  <c:v>44647</c:v>
                </c:pt>
                <c:pt idx="469">
                  <c:v>44648</c:v>
                </c:pt>
                <c:pt idx="470">
                  <c:v>44649</c:v>
                </c:pt>
                <c:pt idx="471">
                  <c:v>44650</c:v>
                </c:pt>
                <c:pt idx="472">
                  <c:v>44651</c:v>
                </c:pt>
                <c:pt idx="473">
                  <c:v>44652</c:v>
                </c:pt>
                <c:pt idx="474">
                  <c:v>44653</c:v>
                </c:pt>
                <c:pt idx="475">
                  <c:v>44654</c:v>
                </c:pt>
                <c:pt idx="476">
                  <c:v>44655</c:v>
                </c:pt>
                <c:pt idx="477">
                  <c:v>44656</c:v>
                </c:pt>
              </c:numCache>
            </c:numRef>
          </c:cat>
          <c:val>
            <c:numRef>
              <c:f>'Sheet 1_crosstab (82)'!$J$2:$J$479</c:f>
              <c:numCache>
                <c:formatCode>0.00%</c:formatCode>
                <c:ptCount val="478"/>
                <c:pt idx="0">
                  <c:v>7.4163108258929814E-8</c:v>
                </c:pt>
                <c:pt idx="1">
                  <c:v>2.9665243303571926E-7</c:v>
                </c:pt>
                <c:pt idx="2">
                  <c:v>7.4163108258929809E-7</c:v>
                </c:pt>
                <c:pt idx="3">
                  <c:v>1.2236912862723418E-6</c:v>
                </c:pt>
                <c:pt idx="4">
                  <c:v>1.6686699358259208E-6</c:v>
                </c:pt>
                <c:pt idx="5">
                  <c:v>2.6327903431920082E-6</c:v>
                </c:pt>
                <c:pt idx="6">
                  <c:v>3.0777689927455874E-6</c:v>
                </c:pt>
                <c:pt idx="7">
                  <c:v>8.1579419084822796E-6</c:v>
                </c:pt>
                <c:pt idx="8">
                  <c:v>3.3150909391741624E-5</c:v>
                </c:pt>
                <c:pt idx="9">
                  <c:v>4.7204818406808825E-5</c:v>
                </c:pt>
                <c:pt idx="10">
                  <c:v>5.0579239832590133E-5</c:v>
                </c:pt>
                <c:pt idx="11">
                  <c:v>5.0616321386719596E-5</c:v>
                </c:pt>
                <c:pt idx="12">
                  <c:v>5.1654604902344615E-5</c:v>
                </c:pt>
                <c:pt idx="13">
                  <c:v>5.2878296188616959E-5</c:v>
                </c:pt>
                <c:pt idx="14">
                  <c:v>5.9256323498884923E-5</c:v>
                </c:pt>
                <c:pt idx="15">
                  <c:v>6.3669028440291249E-5</c:v>
                </c:pt>
                <c:pt idx="16">
                  <c:v>1.1932844118861808E-4</c:v>
                </c:pt>
                <c:pt idx="17">
                  <c:v>1.2867299282924322E-4</c:v>
                </c:pt>
                <c:pt idx="18">
                  <c:v>1.4198527076172114E-4</c:v>
                </c:pt>
                <c:pt idx="19">
                  <c:v>1.5996982451451161E-4</c:v>
                </c:pt>
                <c:pt idx="20">
                  <c:v>1.6790527709821711E-4</c:v>
                </c:pt>
                <c:pt idx="21">
                  <c:v>3.9324988154297531E-4</c:v>
                </c:pt>
                <c:pt idx="22">
                  <c:v>7.7659898813338358E-4</c:v>
                </c:pt>
                <c:pt idx="23">
                  <c:v>1.5843835632896471E-3</c:v>
                </c:pt>
                <c:pt idx="24">
                  <c:v>2.5839539364035033E-3</c:v>
                </c:pt>
                <c:pt idx="25">
                  <c:v>3.9188157219559811E-3</c:v>
                </c:pt>
                <c:pt idx="26">
                  <c:v>4.4187863162835558E-3</c:v>
                </c:pt>
                <c:pt idx="27">
                  <c:v>4.5869882458148088E-3</c:v>
                </c:pt>
                <c:pt idx="28">
                  <c:v>5.4501355812863637E-3</c:v>
                </c:pt>
                <c:pt idx="29">
                  <c:v>6.1269481072573568E-3</c:v>
                </c:pt>
                <c:pt idx="30">
                  <c:v>6.7651587353795778E-3</c:v>
                </c:pt>
                <c:pt idx="31">
                  <c:v>7.0084137304688675E-3</c:v>
                </c:pt>
                <c:pt idx="32">
                  <c:v>7.2874895068472199E-3</c:v>
                </c:pt>
                <c:pt idx="33">
                  <c:v>7.4159770919058161E-3</c:v>
                </c:pt>
                <c:pt idx="34">
                  <c:v>7.5009309324164204E-3</c:v>
                </c:pt>
                <c:pt idx="35">
                  <c:v>8.1165959756279264E-3</c:v>
                </c:pt>
                <c:pt idx="36">
                  <c:v>9.0518669338812904E-3</c:v>
                </c:pt>
                <c:pt idx="37">
                  <c:v>1.0190567298088898E-2</c:v>
                </c:pt>
                <c:pt idx="38">
                  <c:v>1.101511273571168E-2</c:v>
                </c:pt>
                <c:pt idx="39">
                  <c:v>1.1933548668390267E-2</c:v>
                </c:pt>
                <c:pt idx="40">
                  <c:v>1.2511130955510812E-2</c:v>
                </c:pt>
                <c:pt idx="41">
                  <c:v>1.2789094285265281E-2</c:v>
                </c:pt>
                <c:pt idx="42">
                  <c:v>1.4605126317201695E-2</c:v>
                </c:pt>
                <c:pt idx="43">
                  <c:v>1.6647578318652621E-2</c:v>
                </c:pt>
                <c:pt idx="44">
                  <c:v>1.9028510746197304E-2</c:v>
                </c:pt>
                <c:pt idx="45">
                  <c:v>2.1017750717472451E-2</c:v>
                </c:pt>
                <c:pt idx="46">
                  <c:v>2.2683750781401051E-2</c:v>
                </c:pt>
                <c:pt idx="47">
                  <c:v>2.3450004015932311E-2</c:v>
                </c:pt>
                <c:pt idx="48">
                  <c:v>2.3917194516409442E-2</c:v>
                </c:pt>
                <c:pt idx="49">
                  <c:v>2.6111347155804009E-2</c:v>
                </c:pt>
                <c:pt idx="50">
                  <c:v>2.8541820539665655E-2</c:v>
                </c:pt>
                <c:pt idx="51">
                  <c:v>3.1222891066334229E-2</c:v>
                </c:pt>
                <c:pt idx="52">
                  <c:v>3.3863246046568644E-2</c:v>
                </c:pt>
                <c:pt idx="53">
                  <c:v>3.6853020511365013E-2</c:v>
                </c:pt>
                <c:pt idx="54">
                  <c:v>3.8546423843795287E-2</c:v>
                </c:pt>
                <c:pt idx="55">
                  <c:v>3.894041535642085E-2</c:v>
                </c:pt>
                <c:pt idx="56">
                  <c:v>4.0998738263039188E-2</c:v>
                </c:pt>
                <c:pt idx="57">
                  <c:v>4.3666496511775288E-2</c:v>
                </c:pt>
                <c:pt idx="58">
                  <c:v>4.6806228781471206E-2</c:v>
                </c:pt>
                <c:pt idx="59">
                  <c:v>4.9333522103164891E-2</c:v>
                </c:pt>
                <c:pt idx="60">
                  <c:v>5.2838952659685592E-2</c:v>
                </c:pt>
                <c:pt idx="61">
                  <c:v>5.4769603775436188E-2</c:v>
                </c:pt>
                <c:pt idx="62">
                  <c:v>5.5271354284361973E-2</c:v>
                </c:pt>
                <c:pt idx="63">
                  <c:v>5.5490098372171691E-2</c:v>
                </c:pt>
                <c:pt idx="64">
                  <c:v>5.5924805431231406E-2</c:v>
                </c:pt>
                <c:pt idx="65">
                  <c:v>5.6430894481990339E-2</c:v>
                </c:pt>
                <c:pt idx="66">
                  <c:v>5.7318441480079085E-2</c:v>
                </c:pt>
                <c:pt idx="67">
                  <c:v>5.8935382647894399E-2</c:v>
                </c:pt>
                <c:pt idx="68">
                  <c:v>6.086010071498428E-2</c:v>
                </c:pt>
                <c:pt idx="69">
                  <c:v>6.2462765484459754E-2</c:v>
                </c:pt>
                <c:pt idx="70">
                  <c:v>6.5329725841979325E-2</c:v>
                </c:pt>
                <c:pt idx="71">
                  <c:v>6.8460336049359402E-2</c:v>
                </c:pt>
                <c:pt idx="72">
                  <c:v>7.2927921690877334E-2</c:v>
                </c:pt>
                <c:pt idx="73">
                  <c:v>7.8180338425545393E-2</c:v>
                </c:pt>
                <c:pt idx="74">
                  <c:v>8.327571477847516E-2</c:v>
                </c:pt>
                <c:pt idx="75">
                  <c:v>8.6485419940813393E-2</c:v>
                </c:pt>
                <c:pt idx="76">
                  <c:v>8.7423101200085174E-2</c:v>
                </c:pt>
                <c:pt idx="77">
                  <c:v>8.9776111217370363E-2</c:v>
                </c:pt>
                <c:pt idx="78">
                  <c:v>9.3277611129153351E-2</c:v>
                </c:pt>
                <c:pt idx="79">
                  <c:v>9.663089606908086E-2</c:v>
                </c:pt>
                <c:pt idx="80">
                  <c:v>0.1001554977890865</c:v>
                </c:pt>
                <c:pt idx="81">
                  <c:v>0.10346365447763844</c:v>
                </c:pt>
                <c:pt idx="82">
                  <c:v>0.10536942387056818</c:v>
                </c:pt>
                <c:pt idx="83">
                  <c:v>0.10586653918522777</c:v>
                </c:pt>
                <c:pt idx="84">
                  <c:v>0.10743887124342535</c:v>
                </c:pt>
                <c:pt idx="85">
                  <c:v>0.10972442991374905</c:v>
                </c:pt>
                <c:pt idx="86">
                  <c:v>0.11302746934783113</c:v>
                </c:pt>
                <c:pt idx="87">
                  <c:v>0.11672149668865429</c:v>
                </c:pt>
                <c:pt idx="88">
                  <c:v>0.12009903296498248</c:v>
                </c:pt>
                <c:pt idx="89">
                  <c:v>0.12199030347024757</c:v>
                </c:pt>
                <c:pt idx="90">
                  <c:v>0.12251771441463095</c:v>
                </c:pt>
                <c:pt idx="91">
                  <c:v>0.12397843099489884</c:v>
                </c:pt>
                <c:pt idx="92">
                  <c:v>0.12577095332151716</c:v>
                </c:pt>
                <c:pt idx="93">
                  <c:v>0.12776968617064946</c:v>
                </c:pt>
                <c:pt idx="94">
                  <c:v>0.13048016236974269</c:v>
                </c:pt>
                <c:pt idx="95">
                  <c:v>0.13351321100820815</c:v>
                </c:pt>
                <c:pt idx="96">
                  <c:v>0.13574162700361833</c:v>
                </c:pt>
                <c:pt idx="97">
                  <c:v>0.13674961488951959</c:v>
                </c:pt>
                <c:pt idx="98">
                  <c:v>0.13918527969095937</c:v>
                </c:pt>
                <c:pt idx="99">
                  <c:v>0.14304179840197784</c:v>
                </c:pt>
                <c:pt idx="100">
                  <c:v>0.14757283058261128</c:v>
                </c:pt>
                <c:pt idx="101">
                  <c:v>0.15253222887654833</c:v>
                </c:pt>
                <c:pt idx="102">
                  <c:v>0.15833219183949204</c:v>
                </c:pt>
                <c:pt idx="103">
                  <c:v>0.16189101983395918</c:v>
                </c:pt>
                <c:pt idx="104">
                  <c:v>0.16363333373628622</c:v>
                </c:pt>
                <c:pt idx="105">
                  <c:v>0.16761707925952291</c:v>
                </c:pt>
                <c:pt idx="106">
                  <c:v>0.17343076239749453</c:v>
                </c:pt>
                <c:pt idx="107">
                  <c:v>0.18021308989243606</c:v>
                </c:pt>
                <c:pt idx="108">
                  <c:v>0.18813756633611922</c:v>
                </c:pt>
                <c:pt idx="109">
                  <c:v>0.19319211589795246</c:v>
                </c:pt>
                <c:pt idx="110">
                  <c:v>0.1967135656858571</c:v>
                </c:pt>
                <c:pt idx="111">
                  <c:v>0.1975671088988091</c:v>
                </c:pt>
                <c:pt idx="112">
                  <c:v>0.20211875842353855</c:v>
                </c:pt>
                <c:pt idx="113">
                  <c:v>0.20878312949479425</c:v>
                </c:pt>
                <c:pt idx="114">
                  <c:v>0.21539376939411634</c:v>
                </c:pt>
                <c:pt idx="115">
                  <c:v>0.22271396483170575</c:v>
                </c:pt>
                <c:pt idx="116">
                  <c:v>0.2302680707127438</c:v>
                </c:pt>
                <c:pt idx="117">
                  <c:v>0.23561059562394646</c:v>
                </c:pt>
                <c:pt idx="118">
                  <c:v>0.23795177662546435</c:v>
                </c:pt>
                <c:pt idx="119">
                  <c:v>0.2425940534684862</c:v>
                </c:pt>
                <c:pt idx="120">
                  <c:v>0.2470205527480287</c:v>
                </c:pt>
                <c:pt idx="121">
                  <c:v>0.25262832201591939</c:v>
                </c:pt>
                <c:pt idx="122">
                  <c:v>0.25754941506444068</c:v>
                </c:pt>
                <c:pt idx="123">
                  <c:v>0.26243346364038667</c:v>
                </c:pt>
                <c:pt idx="124">
                  <c:v>0.2655581037175519</c:v>
                </c:pt>
                <c:pt idx="125">
                  <c:v>0.26668708871457758</c:v>
                </c:pt>
                <c:pt idx="126">
                  <c:v>0.27019363171772215</c:v>
                </c:pt>
                <c:pt idx="127">
                  <c:v>0.27521454830995995</c:v>
                </c:pt>
                <c:pt idx="128">
                  <c:v>0.28114989602703039</c:v>
                </c:pt>
                <c:pt idx="129">
                  <c:v>0.28643446246912868</c:v>
                </c:pt>
                <c:pt idx="130">
                  <c:v>0.29118227341520297</c:v>
                </c:pt>
                <c:pt idx="131">
                  <c:v>0.29428993014057692</c:v>
                </c:pt>
                <c:pt idx="132">
                  <c:v>0.29545807325876333</c:v>
                </c:pt>
                <c:pt idx="133">
                  <c:v>0.29905650435304071</c:v>
                </c:pt>
                <c:pt idx="134">
                  <c:v>0.30376104112544594</c:v>
                </c:pt>
                <c:pt idx="135">
                  <c:v>0.30973432327239081</c:v>
                </c:pt>
                <c:pt idx="136">
                  <c:v>0.31573619529756947</c:v>
                </c:pt>
                <c:pt idx="137">
                  <c:v>0.32132164146987424</c:v>
                </c:pt>
                <c:pt idx="138">
                  <c:v>0.32480968077750821</c:v>
                </c:pt>
                <c:pt idx="139">
                  <c:v>0.3262050967409541</c:v>
                </c:pt>
                <c:pt idx="140">
                  <c:v>0.33029823284887272</c:v>
                </c:pt>
                <c:pt idx="141">
                  <c:v>0.33453687697519535</c:v>
                </c:pt>
                <c:pt idx="142">
                  <c:v>0.33979229731574789</c:v>
                </c:pt>
                <c:pt idx="143">
                  <c:v>0.34471483654488022</c:v>
                </c:pt>
                <c:pt idx="144">
                  <c:v>0.35002361724182507</c:v>
                </c:pt>
                <c:pt idx="145">
                  <c:v>0.35286762411733852</c:v>
                </c:pt>
                <c:pt idx="146">
                  <c:v>0.35394317459486363</c:v>
                </c:pt>
                <c:pt idx="147">
                  <c:v>0.35692638562457907</c:v>
                </c:pt>
                <c:pt idx="148">
                  <c:v>0.36045577086506742</c:v>
                </c:pt>
                <c:pt idx="149">
                  <c:v>0.36437536529966014</c:v>
                </c:pt>
                <c:pt idx="150">
                  <c:v>0.36777385265407142</c:v>
                </c:pt>
                <c:pt idx="151">
                  <c:v>0.37170468279956537</c:v>
                </c:pt>
                <c:pt idx="152">
                  <c:v>0.3739187853150816</c:v>
                </c:pt>
                <c:pt idx="153">
                  <c:v>0.37461413861811732</c:v>
                </c:pt>
                <c:pt idx="154">
                  <c:v>0.37713268069303646</c:v>
                </c:pt>
                <c:pt idx="155">
                  <c:v>0.37992992772879264</c:v>
                </c:pt>
                <c:pt idx="156">
                  <c:v>0.38271167467492267</c:v>
                </c:pt>
                <c:pt idx="157">
                  <c:v>0.38579585877653266</c:v>
                </c:pt>
                <c:pt idx="158">
                  <c:v>0.38907516601597192</c:v>
                </c:pt>
                <c:pt idx="159">
                  <c:v>0.39110764307936202</c:v>
                </c:pt>
                <c:pt idx="160">
                  <c:v>0.39202555987028281</c:v>
                </c:pt>
                <c:pt idx="161">
                  <c:v>0.39389046539056183</c:v>
                </c:pt>
                <c:pt idx="162">
                  <c:v>0.39592802262686766</c:v>
                </c:pt>
                <c:pt idx="163">
                  <c:v>0.39823686851318468</c:v>
                </c:pt>
                <c:pt idx="164">
                  <c:v>0.4003365373526574</c:v>
                </c:pt>
                <c:pt idx="165">
                  <c:v>0.40252846509880419</c:v>
                </c:pt>
                <c:pt idx="166">
                  <c:v>0.40378964583630139</c:v>
                </c:pt>
                <c:pt idx="167">
                  <c:v>0.40449501115895209</c:v>
                </c:pt>
                <c:pt idx="168">
                  <c:v>0.40492174568387396</c:v>
                </c:pt>
                <c:pt idx="169">
                  <c:v>0.4069941966626156</c:v>
                </c:pt>
                <c:pt idx="170">
                  <c:v>0.40893319112804533</c:v>
                </c:pt>
                <c:pt idx="171">
                  <c:v>0.41128805522303702</c:v>
                </c:pt>
                <c:pt idx="172">
                  <c:v>0.41415338399217488</c:v>
                </c:pt>
                <c:pt idx="173">
                  <c:v>0.41616483581437358</c:v>
                </c:pt>
                <c:pt idx="174">
                  <c:v>0.41712272652064591</c:v>
                </c:pt>
                <c:pt idx="175">
                  <c:v>0.41922814300100869</c:v>
                </c:pt>
                <c:pt idx="176">
                  <c:v>0.4215213775530372</c:v>
                </c:pt>
                <c:pt idx="177">
                  <c:v>0.42373607337341951</c:v>
                </c:pt>
                <c:pt idx="178">
                  <c:v>0.42614719018602554</c:v>
                </c:pt>
                <c:pt idx="179">
                  <c:v>0.4287221333047756</c:v>
                </c:pt>
                <c:pt idx="180">
                  <c:v>0.430559079333241</c:v>
                </c:pt>
                <c:pt idx="181">
                  <c:v>0.43150688385679015</c:v>
                </c:pt>
                <c:pt idx="182">
                  <c:v>0.43345752193021653</c:v>
                </c:pt>
                <c:pt idx="183">
                  <c:v>0.43542291846218639</c:v>
                </c:pt>
                <c:pt idx="184">
                  <c:v>0.43725285607692138</c:v>
                </c:pt>
                <c:pt idx="185">
                  <c:v>0.43905234973571605</c:v>
                </c:pt>
                <c:pt idx="186">
                  <c:v>0.44093672307191306</c:v>
                </c:pt>
                <c:pt idx="187">
                  <c:v>0.44221722329911178</c:v>
                </c:pt>
                <c:pt idx="188">
                  <c:v>0.44292841042576075</c:v>
                </c:pt>
                <c:pt idx="189">
                  <c:v>0.44393980981464193</c:v>
                </c:pt>
                <c:pt idx="190">
                  <c:v>0.44545622288921227</c:v>
                </c:pt>
                <c:pt idx="191">
                  <c:v>0.44682367936084455</c:v>
                </c:pt>
                <c:pt idx="192">
                  <c:v>0.44816076603964478</c:v>
                </c:pt>
                <c:pt idx="193">
                  <c:v>0.44968270426578039</c:v>
                </c:pt>
                <c:pt idx="194">
                  <c:v>0.45074902143632728</c:v>
                </c:pt>
                <c:pt idx="195">
                  <c:v>0.45136246158629106</c:v>
                </c:pt>
                <c:pt idx="196">
                  <c:v>0.45247602065679887</c:v>
                </c:pt>
                <c:pt idx="197">
                  <c:v>0.45363748909524199</c:v>
                </c:pt>
                <c:pt idx="198">
                  <c:v>0.45478868594319122</c:v>
                </c:pt>
                <c:pt idx="199">
                  <c:v>0.4558712448344468</c:v>
                </c:pt>
                <c:pt idx="200">
                  <c:v>0.45702184837752996</c:v>
                </c:pt>
                <c:pt idx="201">
                  <c:v>0.45772847447302106</c:v>
                </c:pt>
                <c:pt idx="202">
                  <c:v>0.45786842025830565</c:v>
                </c:pt>
                <c:pt idx="203">
                  <c:v>0.45869619179113769</c:v>
                </c:pt>
                <c:pt idx="204">
                  <c:v>0.45981861335308249</c:v>
                </c:pt>
                <c:pt idx="205">
                  <c:v>0.46095512590559645</c:v>
                </c:pt>
                <c:pt idx="206">
                  <c:v>0.46206634883819414</c:v>
                </c:pt>
                <c:pt idx="207">
                  <c:v>0.46324290946916791</c:v>
                </c:pt>
                <c:pt idx="208">
                  <c:v>0.46396911462523938</c:v>
                </c:pt>
                <c:pt idx="209">
                  <c:v>0.46437478682741568</c:v>
                </c:pt>
                <c:pt idx="210">
                  <c:v>0.4654108825313471</c:v>
                </c:pt>
                <c:pt idx="211">
                  <c:v>0.46639016929435212</c:v>
                </c:pt>
                <c:pt idx="212">
                  <c:v>0.46725435491333928</c:v>
                </c:pt>
                <c:pt idx="213">
                  <c:v>0.46829349130470926</c:v>
                </c:pt>
                <c:pt idx="214">
                  <c:v>0.46939981947216186</c:v>
                </c:pt>
                <c:pt idx="215">
                  <c:v>0.47009795389175729</c:v>
                </c:pt>
                <c:pt idx="216">
                  <c:v>0.47051819914470655</c:v>
                </c:pt>
                <c:pt idx="217">
                  <c:v>0.47149199783770041</c:v>
                </c:pt>
                <c:pt idx="218">
                  <c:v>0.47224401175544595</c:v>
                </c:pt>
                <c:pt idx="219">
                  <c:v>0.4731409774682836</c:v>
                </c:pt>
                <c:pt idx="220">
                  <c:v>0.47402915485279251</c:v>
                </c:pt>
                <c:pt idx="221">
                  <c:v>0.47511772095581711</c:v>
                </c:pt>
                <c:pt idx="222">
                  <c:v>0.47579935408382495</c:v>
                </c:pt>
                <c:pt idx="223">
                  <c:v>0.47607987604081431</c:v>
                </c:pt>
                <c:pt idx="224">
                  <c:v>0.47698162527413468</c:v>
                </c:pt>
                <c:pt idx="225">
                  <c:v>0.47797396474419329</c:v>
                </c:pt>
                <c:pt idx="226">
                  <c:v>0.47899170507883054</c:v>
                </c:pt>
                <c:pt idx="227">
                  <c:v>0.47997518205745221</c:v>
                </c:pt>
                <c:pt idx="228">
                  <c:v>0.48106215365364924</c:v>
                </c:pt>
                <c:pt idx="229">
                  <c:v>0.48179247486222904</c:v>
                </c:pt>
                <c:pt idx="230">
                  <c:v>0.48220964234618552</c:v>
                </c:pt>
                <c:pt idx="231">
                  <c:v>0.4831319718420477</c:v>
                </c:pt>
                <c:pt idx="232">
                  <c:v>0.48401421617789592</c:v>
                </c:pt>
                <c:pt idx="233">
                  <c:v>0.48486182634218727</c:v>
                </c:pt>
                <c:pt idx="234">
                  <c:v>0.48580755429870515</c:v>
                </c:pt>
                <c:pt idx="235">
                  <c:v>0.48693761466080054</c:v>
                </c:pt>
                <c:pt idx="236">
                  <c:v>0.48771977588205334</c:v>
                </c:pt>
                <c:pt idx="237">
                  <c:v>0.48823079677951153</c:v>
                </c:pt>
                <c:pt idx="238">
                  <c:v>0.48933667996831454</c:v>
                </c:pt>
                <c:pt idx="239">
                  <c:v>0.49042557980532631</c:v>
                </c:pt>
                <c:pt idx="240">
                  <c:v>0.49151540668119126</c:v>
                </c:pt>
                <c:pt idx="241">
                  <c:v>0.4926634515970395</c:v>
                </c:pt>
                <c:pt idx="242">
                  <c:v>0.49412839547447812</c:v>
                </c:pt>
                <c:pt idx="243">
                  <c:v>0.49514190851194467</c:v>
                </c:pt>
                <c:pt idx="244">
                  <c:v>0.49584516018600999</c:v>
                </c:pt>
                <c:pt idx="245">
                  <c:v>0.49720000892923821</c:v>
                </c:pt>
                <c:pt idx="246">
                  <c:v>0.49852415414564727</c:v>
                </c:pt>
                <c:pt idx="247">
                  <c:v>0.49995550213504464</c:v>
                </c:pt>
                <c:pt idx="248">
                  <c:v>0.50140672583745538</c:v>
                </c:pt>
                <c:pt idx="249">
                  <c:v>0.50326488251488288</c:v>
                </c:pt>
                <c:pt idx="250">
                  <c:v>0.50459444163819478</c:v>
                </c:pt>
                <c:pt idx="251">
                  <c:v>0.50543107566246381</c:v>
                </c:pt>
                <c:pt idx="252">
                  <c:v>0.5070136422296011</c:v>
                </c:pt>
                <c:pt idx="253">
                  <c:v>0.50858745754996382</c:v>
                </c:pt>
                <c:pt idx="254">
                  <c:v>0.51022038086760901</c:v>
                </c:pt>
                <c:pt idx="255">
                  <c:v>0.51195857871742767</c:v>
                </c:pt>
                <c:pt idx="256">
                  <c:v>0.51414653873728255</c:v>
                </c:pt>
                <c:pt idx="257">
                  <c:v>0.51576689140807785</c:v>
                </c:pt>
                <c:pt idx="258">
                  <c:v>0.51677725251344331</c:v>
                </c:pt>
                <c:pt idx="259">
                  <c:v>0.51866418447687535</c:v>
                </c:pt>
                <c:pt idx="260">
                  <c:v>0.52050583986271515</c:v>
                </c:pt>
                <c:pt idx="261">
                  <c:v>0.52222427324418286</c:v>
                </c:pt>
                <c:pt idx="262">
                  <c:v>0.52390547674530452</c:v>
                </c:pt>
                <c:pt idx="263">
                  <c:v>0.52599402111853844</c:v>
                </c:pt>
                <c:pt idx="264">
                  <c:v>0.52741824944954285</c:v>
                </c:pt>
                <c:pt idx="265">
                  <c:v>0.52827883815777954</c:v>
                </c:pt>
                <c:pt idx="266">
                  <c:v>0.52876379072268465</c:v>
                </c:pt>
                <c:pt idx="267">
                  <c:v>0.53060084799581242</c:v>
                </c:pt>
                <c:pt idx="268">
                  <c:v>0.53212667978513173</c:v>
                </c:pt>
                <c:pt idx="269">
                  <c:v>0.53364116461888733</c:v>
                </c:pt>
                <c:pt idx="270">
                  <c:v>0.53559780990408268</c:v>
                </c:pt>
                <c:pt idx="271">
                  <c:v>0.53700687187944818</c:v>
                </c:pt>
                <c:pt idx="272">
                  <c:v>0.53784369131148779</c:v>
                </c:pt>
                <c:pt idx="273">
                  <c:v>0.53925768513355254</c:v>
                </c:pt>
                <c:pt idx="274">
                  <c:v>0.54043576610824562</c:v>
                </c:pt>
                <c:pt idx="275">
                  <c:v>0.54176365656162184</c:v>
                </c:pt>
                <c:pt idx="276">
                  <c:v>0.54313760230522667</c:v>
                </c:pt>
                <c:pt idx="277">
                  <c:v>0.54486022590231098</c:v>
                </c:pt>
                <c:pt idx="278">
                  <c:v>0.54604056885180596</c:v>
                </c:pt>
                <c:pt idx="279">
                  <c:v>0.54676391872820951</c:v>
                </c:pt>
                <c:pt idx="280">
                  <c:v>0.54803474066978042</c:v>
                </c:pt>
                <c:pt idx="281">
                  <c:v>0.54927478492142379</c:v>
                </c:pt>
                <c:pt idx="282">
                  <c:v>0.55042015996537474</c:v>
                </c:pt>
                <c:pt idx="283">
                  <c:v>0.55153917002433961</c:v>
                </c:pt>
                <c:pt idx="284">
                  <c:v>0.55299758754825146</c:v>
                </c:pt>
                <c:pt idx="285">
                  <c:v>0.55396630606832964</c:v>
                </c:pt>
                <c:pt idx="286">
                  <c:v>0.5545836026999228</c:v>
                </c:pt>
                <c:pt idx="287">
                  <c:v>0.55539991603252881</c:v>
                </c:pt>
                <c:pt idx="288">
                  <c:v>0.55639240382880395</c:v>
                </c:pt>
                <c:pt idx="289">
                  <c:v>0.55738277797649372</c:v>
                </c:pt>
                <c:pt idx="290">
                  <c:v>0.55840203865485027</c:v>
                </c:pt>
                <c:pt idx="291">
                  <c:v>0.5596447527783911</c:v>
                </c:pt>
                <c:pt idx="292">
                  <c:v>0.56045431726814554</c:v>
                </c:pt>
                <c:pt idx="293">
                  <c:v>0.5609400114641333</c:v>
                </c:pt>
                <c:pt idx="294">
                  <c:v>0.5617518008471355</c:v>
                </c:pt>
                <c:pt idx="295">
                  <c:v>0.56252558163715505</c:v>
                </c:pt>
                <c:pt idx="296">
                  <c:v>0.56328334319579065</c:v>
                </c:pt>
                <c:pt idx="297">
                  <c:v>0.56404247677192909</c:v>
                </c:pt>
                <c:pt idx="298">
                  <c:v>0.5650279190729196</c:v>
                </c:pt>
                <c:pt idx="299">
                  <c:v>0.56564503029674218</c:v>
                </c:pt>
                <c:pt idx="300">
                  <c:v>0.56603928138024662</c:v>
                </c:pt>
                <c:pt idx="301">
                  <c:v>0.56675647571866461</c:v>
                </c:pt>
                <c:pt idx="302">
                  <c:v>0.56741033476262948</c:v>
                </c:pt>
                <c:pt idx="303">
                  <c:v>0.56804235277121207</c:v>
                </c:pt>
                <c:pt idx="304">
                  <c:v>0.56868000717602241</c:v>
                </c:pt>
                <c:pt idx="305">
                  <c:v>0.5695055908971608</c:v>
                </c:pt>
                <c:pt idx="306">
                  <c:v>0.57001779840435107</c:v>
                </c:pt>
                <c:pt idx="307">
                  <c:v>0.57032190422976681</c:v>
                </c:pt>
                <c:pt idx="308">
                  <c:v>0.57095559090828518</c:v>
                </c:pt>
                <c:pt idx="309">
                  <c:v>0.57151385370570429</c:v>
                </c:pt>
                <c:pt idx="310">
                  <c:v>0.5720943654356011</c:v>
                </c:pt>
                <c:pt idx="311">
                  <c:v>0.57268833776964689</c:v>
                </c:pt>
                <c:pt idx="312">
                  <c:v>0.57344791632443481</c:v>
                </c:pt>
                <c:pt idx="313">
                  <c:v>0.57394035936327414</c:v>
                </c:pt>
                <c:pt idx="314">
                  <c:v>0.57422355119216084</c:v>
                </c:pt>
                <c:pt idx="315">
                  <c:v>0.57487092096415304</c:v>
                </c:pt>
                <c:pt idx="316">
                  <c:v>0.57548143167134058</c:v>
                </c:pt>
                <c:pt idx="317">
                  <c:v>0.57608771508135725</c:v>
                </c:pt>
                <c:pt idx="318">
                  <c:v>0.576687397974739</c:v>
                </c:pt>
                <c:pt idx="319">
                  <c:v>0.57739888175382104</c:v>
                </c:pt>
                <c:pt idx="320">
                  <c:v>0.57781897868055376</c:v>
                </c:pt>
                <c:pt idx="321">
                  <c:v>0.57807439642539749</c:v>
                </c:pt>
                <c:pt idx="322">
                  <c:v>0.57866744172059004</c:v>
                </c:pt>
                <c:pt idx="323">
                  <c:v>0.57919618760092206</c:v>
                </c:pt>
                <c:pt idx="324">
                  <c:v>0.57974254721946561</c:v>
                </c:pt>
                <c:pt idx="325">
                  <c:v>0.58037245157946282</c:v>
                </c:pt>
                <c:pt idx="326">
                  <c:v>0.58106999269419224</c:v>
                </c:pt>
                <c:pt idx="327">
                  <c:v>0.58146342798350581</c:v>
                </c:pt>
                <c:pt idx="328">
                  <c:v>0.58171550838847796</c:v>
                </c:pt>
                <c:pt idx="329">
                  <c:v>0.58223168362196009</c:v>
                </c:pt>
                <c:pt idx="330">
                  <c:v>0.58269216236113974</c:v>
                </c:pt>
                <c:pt idx="331">
                  <c:v>0.58313925465927874</c:v>
                </c:pt>
                <c:pt idx="332">
                  <c:v>0.58357588995915322</c:v>
                </c:pt>
                <c:pt idx="333">
                  <c:v>0.5841200246844489</c:v>
                </c:pt>
                <c:pt idx="334">
                  <c:v>0.58446692262333011</c:v>
                </c:pt>
                <c:pt idx="335">
                  <c:v>0.58466849795157783</c:v>
                </c:pt>
                <c:pt idx="336">
                  <c:v>0.58513409394522742</c:v>
                </c:pt>
                <c:pt idx="337">
                  <c:v>0.58558025920451318</c:v>
                </c:pt>
                <c:pt idx="338">
                  <c:v>0.58604604060593335</c:v>
                </c:pt>
                <c:pt idx="339">
                  <c:v>0.58653058527374313</c:v>
                </c:pt>
                <c:pt idx="340">
                  <c:v>0.58705877493076319</c:v>
                </c:pt>
                <c:pt idx="341">
                  <c:v>0.58738071698371519</c:v>
                </c:pt>
                <c:pt idx="342">
                  <c:v>0.58758281145372082</c:v>
                </c:pt>
                <c:pt idx="343">
                  <c:v>0.58809056917441549</c:v>
                </c:pt>
                <c:pt idx="344">
                  <c:v>0.58855957667104497</c:v>
                </c:pt>
                <c:pt idx="345">
                  <c:v>0.5890139740353475</c:v>
                </c:pt>
                <c:pt idx="346">
                  <c:v>0.58903173609977544</c:v>
                </c:pt>
                <c:pt idx="347">
                  <c:v>0.58949039784280288</c:v>
                </c:pt>
                <c:pt idx="348">
                  <c:v>0.59010046357134083</c:v>
                </c:pt>
                <c:pt idx="349">
                  <c:v>0.59049452924707457</c:v>
                </c:pt>
                <c:pt idx="350">
                  <c:v>0.59146832794006854</c:v>
                </c:pt>
                <c:pt idx="351">
                  <c:v>0.59261967311423425</c:v>
                </c:pt>
                <c:pt idx="352">
                  <c:v>0.59380720988523039</c:v>
                </c:pt>
                <c:pt idx="353">
                  <c:v>0.59498962940175659</c:v>
                </c:pt>
                <c:pt idx="354">
                  <c:v>0.59650493002970306</c:v>
                </c:pt>
                <c:pt idx="355">
                  <c:v>0.59778772931325774</c:v>
                </c:pt>
                <c:pt idx="356">
                  <c:v>0.5982985648029453</c:v>
                </c:pt>
                <c:pt idx="357">
                  <c:v>0.59936113673652514</c:v>
                </c:pt>
                <c:pt idx="358">
                  <c:v>0.60038106488285603</c:v>
                </c:pt>
                <c:pt idx="359">
                  <c:v>0.60134366494650282</c:v>
                </c:pt>
                <c:pt idx="360">
                  <c:v>0.6023691924075073</c:v>
                </c:pt>
                <c:pt idx="361">
                  <c:v>0.60357582617888006</c:v>
                </c:pt>
                <c:pt idx="362">
                  <c:v>0.60455047774761894</c:v>
                </c:pt>
                <c:pt idx="363">
                  <c:v>0.60498073502018312</c:v>
                </c:pt>
                <c:pt idx="364">
                  <c:v>0.60589045678764131</c:v>
                </c:pt>
                <c:pt idx="365">
                  <c:v>0.60674689236181545</c:v>
                </c:pt>
                <c:pt idx="366">
                  <c:v>0.60754674148438792</c:v>
                </c:pt>
                <c:pt idx="367">
                  <c:v>0.60805108770210281</c:v>
                </c:pt>
                <c:pt idx="368">
                  <c:v>0.60880658728593651</c:v>
                </c:pt>
                <c:pt idx="369">
                  <c:v>0.60932687857192702</c:v>
                </c:pt>
                <c:pt idx="370">
                  <c:v>0.60962119486705257</c:v>
                </c:pt>
                <c:pt idx="371">
                  <c:v>0.61040865875054595</c:v>
                </c:pt>
                <c:pt idx="372">
                  <c:v>0.61118555439111233</c:v>
                </c:pt>
                <c:pt idx="373">
                  <c:v>0.61193945946811845</c:v>
                </c:pt>
                <c:pt idx="374">
                  <c:v>0.61252716501951643</c:v>
                </c:pt>
                <c:pt idx="375">
                  <c:v>0.61274168181015531</c:v>
                </c:pt>
                <c:pt idx="376">
                  <c:v>0.61274516747624352</c:v>
                </c:pt>
                <c:pt idx="377">
                  <c:v>0.6130507194822703</c:v>
                </c:pt>
                <c:pt idx="378">
                  <c:v>0.61382939503743494</c:v>
                </c:pt>
                <c:pt idx="379">
                  <c:v>0.61459731694190201</c:v>
                </c:pt>
                <c:pt idx="380">
                  <c:v>0.61534629017220899</c:v>
                </c:pt>
                <c:pt idx="381">
                  <c:v>0.61607449773220335</c:v>
                </c:pt>
                <c:pt idx="382">
                  <c:v>0.61644227258605944</c:v>
                </c:pt>
                <c:pt idx="383">
                  <c:v>0.61653234368103993</c:v>
                </c:pt>
                <c:pt idx="384">
                  <c:v>0.61681776040317438</c:v>
                </c:pt>
                <c:pt idx="385">
                  <c:v>0.6175158206596616</c:v>
                </c:pt>
                <c:pt idx="386">
                  <c:v>0.61814961858284234</c:v>
                </c:pt>
                <c:pt idx="387">
                  <c:v>0.61879750749659235</c:v>
                </c:pt>
                <c:pt idx="388">
                  <c:v>0.61948525908103158</c:v>
                </c:pt>
                <c:pt idx="389">
                  <c:v>0.62029359987949984</c:v>
                </c:pt>
                <c:pt idx="390">
                  <c:v>0.62081040549940214</c:v>
                </c:pt>
                <c:pt idx="391">
                  <c:v>0.62107138547736529</c:v>
                </c:pt>
                <c:pt idx="392">
                  <c:v>0.62172535576599253</c:v>
                </c:pt>
                <c:pt idx="393">
                  <c:v>0.62239030219464209</c:v>
                </c:pt>
                <c:pt idx="394">
                  <c:v>0.62300544809609582</c:v>
                </c:pt>
                <c:pt idx="395">
                  <c:v>0.62356586162365446</c:v>
                </c:pt>
                <c:pt idx="396">
                  <c:v>0.62411800596464218</c:v>
                </c:pt>
                <c:pt idx="397">
                  <c:v>0.62443431162136653</c:v>
                </c:pt>
                <c:pt idx="398">
                  <c:v>0.62465943373648647</c:v>
                </c:pt>
                <c:pt idx="399">
                  <c:v>0.62520905653179337</c:v>
                </c:pt>
                <c:pt idx="400">
                  <c:v>0.62582535196142508</c:v>
                </c:pt>
                <c:pt idx="401">
                  <c:v>0.62639292222893073</c:v>
                </c:pt>
                <c:pt idx="402">
                  <c:v>0.62692837987056016</c:v>
                </c:pt>
                <c:pt idx="403">
                  <c:v>0.62746598824232913</c:v>
                </c:pt>
                <c:pt idx="404">
                  <c:v>0.627803059569366</c:v>
                </c:pt>
                <c:pt idx="405">
                  <c:v>0.62804338512167901</c:v>
                </c:pt>
                <c:pt idx="406">
                  <c:v>0.62858151263520579</c:v>
                </c:pt>
                <c:pt idx="407">
                  <c:v>0.62914871208717016</c:v>
                </c:pt>
                <c:pt idx="408">
                  <c:v>0.62970400836025886</c:v>
                </c:pt>
                <c:pt idx="409">
                  <c:v>0.6302570055769916</c:v>
                </c:pt>
                <c:pt idx="410">
                  <c:v>0.63098335905927949</c:v>
                </c:pt>
                <c:pt idx="411">
                  <c:v>0.63146108072112939</c:v>
                </c:pt>
                <c:pt idx="412">
                  <c:v>0.63170911923670148</c:v>
                </c:pt>
                <c:pt idx="413">
                  <c:v>0.63219703832593688</c:v>
                </c:pt>
                <c:pt idx="414">
                  <c:v>0.63269571106586997</c:v>
                </c:pt>
                <c:pt idx="415">
                  <c:v>0.63320076183311325</c:v>
                </c:pt>
                <c:pt idx="416">
                  <c:v>0.63348458404842023</c:v>
                </c:pt>
                <c:pt idx="417">
                  <c:v>0.63394024218556311</c:v>
                </c:pt>
                <c:pt idx="418">
                  <c:v>0.63440398410150611</c:v>
                </c:pt>
                <c:pt idx="419">
                  <c:v>0.63464060149840629</c:v>
                </c:pt>
                <c:pt idx="420">
                  <c:v>0.63513119045953914</c:v>
                </c:pt>
                <c:pt idx="421">
                  <c:v>0.63561592053511951</c:v>
                </c:pt>
                <c:pt idx="422">
                  <c:v>0.63605611566419029</c:v>
                </c:pt>
                <c:pt idx="423">
                  <c:v>0.63649215765919875</c:v>
                </c:pt>
                <c:pt idx="424">
                  <c:v>0.63708282973492691</c:v>
                </c:pt>
                <c:pt idx="425">
                  <c:v>0.63747281643970655</c:v>
                </c:pt>
                <c:pt idx="426">
                  <c:v>0.63767413219707536</c:v>
                </c:pt>
                <c:pt idx="427">
                  <c:v>0.63799503596651175</c:v>
                </c:pt>
                <c:pt idx="428">
                  <c:v>0.63834575330546828</c:v>
                </c:pt>
                <c:pt idx="429">
                  <c:v>0.63871623511277575</c:v>
                </c:pt>
                <c:pt idx="430">
                  <c:v>0.63906164978949176</c:v>
                </c:pt>
                <c:pt idx="431">
                  <c:v>0.63953744321052686</c:v>
                </c:pt>
                <c:pt idx="432">
                  <c:v>0.63986342715287903</c:v>
                </c:pt>
                <c:pt idx="433">
                  <c:v>0.64003455852518654</c:v>
                </c:pt>
                <c:pt idx="434">
                  <c:v>0.64033536409228475</c:v>
                </c:pt>
                <c:pt idx="435">
                  <c:v>0.6406417318925024</c:v>
                </c:pt>
                <c:pt idx="436">
                  <c:v>0.64093920011972894</c:v>
                </c:pt>
                <c:pt idx="437">
                  <c:v>0.64111722866110443</c:v>
                </c:pt>
                <c:pt idx="438">
                  <c:v>0.64141532727475126</c:v>
                </c:pt>
                <c:pt idx="439">
                  <c:v>0.64165765523098728</c:v>
                </c:pt>
                <c:pt idx="440">
                  <c:v>0.64178473371698896</c:v>
                </c:pt>
                <c:pt idx="441">
                  <c:v>0.64201545514678249</c:v>
                </c:pt>
                <c:pt idx="442">
                  <c:v>0.64226801761195829</c:v>
                </c:pt>
                <c:pt idx="443">
                  <c:v>0.64247115036547953</c:v>
                </c:pt>
                <c:pt idx="444">
                  <c:v>0.64267064912669603</c:v>
                </c:pt>
                <c:pt idx="445">
                  <c:v>0.64293941623102635</c:v>
                </c:pt>
                <c:pt idx="446">
                  <c:v>0.64313735756696944</c:v>
                </c:pt>
                <c:pt idx="447">
                  <c:v>0.64324066677677416</c:v>
                </c:pt>
                <c:pt idx="448">
                  <c:v>0.64340089617216756</c:v>
                </c:pt>
                <c:pt idx="449">
                  <c:v>0.64357451200860172</c:v>
                </c:pt>
                <c:pt idx="450">
                  <c:v>0.64374189814394212</c:v>
                </c:pt>
                <c:pt idx="451">
                  <c:v>0.64391573646970102</c:v>
                </c:pt>
                <c:pt idx="452">
                  <c:v>0.64414530837131656</c:v>
                </c:pt>
                <c:pt idx="453">
                  <c:v>0.64432826875939142</c:v>
                </c:pt>
                <c:pt idx="454">
                  <c:v>0.64441281470280654</c:v>
                </c:pt>
                <c:pt idx="455">
                  <c:v>0.64458086830612127</c:v>
                </c:pt>
                <c:pt idx="456">
                  <c:v>0.64474729032105427</c:v>
                </c:pt>
                <c:pt idx="457">
                  <c:v>0.64490670392225691</c:v>
                </c:pt>
                <c:pt idx="458">
                  <c:v>0.64506218687872174</c:v>
                </c:pt>
                <c:pt idx="459">
                  <c:v>0.64526776701481547</c:v>
                </c:pt>
                <c:pt idx="460">
                  <c:v>0.64541342335943608</c:v>
                </c:pt>
                <c:pt idx="461">
                  <c:v>0.64549856260771732</c:v>
                </c:pt>
                <c:pt idx="462">
                  <c:v>0.64565997861284286</c:v>
                </c:pt>
                <c:pt idx="463">
                  <c:v>0.64580259427002473</c:v>
                </c:pt>
                <c:pt idx="464">
                  <c:v>0.64597302109280375</c:v>
                </c:pt>
                <c:pt idx="465">
                  <c:v>0.64609227537088409</c:v>
                </c:pt>
                <c:pt idx="466">
                  <c:v>0.64626207180724293</c:v>
                </c:pt>
                <c:pt idx="467">
                  <c:v>0.64638870531459514</c:v>
                </c:pt>
                <c:pt idx="468">
                  <c:v>0.6464453659293049</c:v>
                </c:pt>
                <c:pt idx="469">
                  <c:v>0.64656962621719272</c:v>
                </c:pt>
                <c:pt idx="470">
                  <c:v>0.64667705147950583</c:v>
                </c:pt>
                <c:pt idx="471">
                  <c:v>0.64681514318708389</c:v>
                </c:pt>
                <c:pt idx="472">
                  <c:v>0.64696906871827531</c:v>
                </c:pt>
                <c:pt idx="473">
                  <c:v>0.64714909966357392</c:v>
                </c:pt>
                <c:pt idx="474">
                  <c:v>0.64727680853599578</c:v>
                </c:pt>
                <c:pt idx="475">
                  <c:v>0.64734997044229325</c:v>
                </c:pt>
                <c:pt idx="476">
                  <c:v>0.64748149871479044</c:v>
                </c:pt>
                <c:pt idx="477">
                  <c:v>0.64752836979921002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FF-4ECB-A8EC-97BE9F3A212C}"/>
            </c:ext>
          </c:extLst>
        </c:ser>
        <c:ser>
          <c:idx val="2"/>
          <c:order val="2"/>
          <c:tx>
            <c:strRef>
              <c:f>'Sheet 1_crosstab (82)'!$K$1</c:f>
              <c:strCache>
                <c:ptCount val="1"/>
                <c:pt idx="0">
                  <c:v>% Additional/Booster Dose (% of Fully Vaccinated Population)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477"/>
              <c:layout>
                <c:manualLayout>
                  <c:x val="0"/>
                  <c:y val="-2.5932575304209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D3-4720-92EB-B57350008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 1_crosstab (82)'!$A$2:$A$479</c:f>
              <c:numCache>
                <c:formatCode>m/d/yyyy</c:formatCode>
                <c:ptCount val="478"/>
                <c:pt idx="0">
                  <c:v>44179</c:v>
                </c:pt>
                <c:pt idx="1">
                  <c:v>44180</c:v>
                </c:pt>
                <c:pt idx="2">
                  <c:v>44181</c:v>
                </c:pt>
                <c:pt idx="3">
                  <c:v>44182</c:v>
                </c:pt>
                <c:pt idx="4">
                  <c:v>44183</c:v>
                </c:pt>
                <c:pt idx="5">
                  <c:v>44184</c:v>
                </c:pt>
                <c:pt idx="6">
                  <c:v>44185</c:v>
                </c:pt>
                <c:pt idx="7">
                  <c:v>44186</c:v>
                </c:pt>
                <c:pt idx="8">
                  <c:v>44187</c:v>
                </c:pt>
                <c:pt idx="9">
                  <c:v>44188</c:v>
                </c:pt>
                <c:pt idx="10">
                  <c:v>44189</c:v>
                </c:pt>
                <c:pt idx="11">
                  <c:v>44190</c:v>
                </c:pt>
                <c:pt idx="12">
                  <c:v>44191</c:v>
                </c:pt>
                <c:pt idx="13">
                  <c:v>44192</c:v>
                </c:pt>
                <c:pt idx="14">
                  <c:v>44193</c:v>
                </c:pt>
                <c:pt idx="15">
                  <c:v>44194</c:v>
                </c:pt>
                <c:pt idx="16">
                  <c:v>44195</c:v>
                </c:pt>
                <c:pt idx="17">
                  <c:v>44196</c:v>
                </c:pt>
                <c:pt idx="18">
                  <c:v>44197</c:v>
                </c:pt>
                <c:pt idx="19">
                  <c:v>44198</c:v>
                </c:pt>
                <c:pt idx="20">
                  <c:v>44199</c:v>
                </c:pt>
                <c:pt idx="21">
                  <c:v>44200</c:v>
                </c:pt>
                <c:pt idx="22">
                  <c:v>44201</c:v>
                </c:pt>
                <c:pt idx="23">
                  <c:v>44202</c:v>
                </c:pt>
                <c:pt idx="24">
                  <c:v>44203</c:v>
                </c:pt>
                <c:pt idx="25">
                  <c:v>44204</c:v>
                </c:pt>
                <c:pt idx="26">
                  <c:v>44205</c:v>
                </c:pt>
                <c:pt idx="27">
                  <c:v>44206</c:v>
                </c:pt>
                <c:pt idx="28">
                  <c:v>44207</c:v>
                </c:pt>
                <c:pt idx="29">
                  <c:v>44208</c:v>
                </c:pt>
                <c:pt idx="30">
                  <c:v>44209</c:v>
                </c:pt>
                <c:pt idx="31">
                  <c:v>44210</c:v>
                </c:pt>
                <c:pt idx="32">
                  <c:v>44211</c:v>
                </c:pt>
                <c:pt idx="33">
                  <c:v>44212</c:v>
                </c:pt>
                <c:pt idx="34">
                  <c:v>44213</c:v>
                </c:pt>
                <c:pt idx="35">
                  <c:v>44214</c:v>
                </c:pt>
                <c:pt idx="36">
                  <c:v>44215</c:v>
                </c:pt>
                <c:pt idx="37">
                  <c:v>44216</c:v>
                </c:pt>
                <c:pt idx="38">
                  <c:v>44217</c:v>
                </c:pt>
                <c:pt idx="39">
                  <c:v>44218</c:v>
                </c:pt>
                <c:pt idx="40">
                  <c:v>44219</c:v>
                </c:pt>
                <c:pt idx="41">
                  <c:v>44220</c:v>
                </c:pt>
                <c:pt idx="42">
                  <c:v>44221</c:v>
                </c:pt>
                <c:pt idx="43">
                  <c:v>44222</c:v>
                </c:pt>
                <c:pt idx="44">
                  <c:v>44223</c:v>
                </c:pt>
                <c:pt idx="45">
                  <c:v>44224</c:v>
                </c:pt>
                <c:pt idx="46">
                  <c:v>44225</c:v>
                </c:pt>
                <c:pt idx="47">
                  <c:v>44226</c:v>
                </c:pt>
                <c:pt idx="48">
                  <c:v>44227</c:v>
                </c:pt>
                <c:pt idx="49">
                  <c:v>44228</c:v>
                </c:pt>
                <c:pt idx="50">
                  <c:v>44229</c:v>
                </c:pt>
                <c:pt idx="51">
                  <c:v>44230</c:v>
                </c:pt>
                <c:pt idx="52">
                  <c:v>44231</c:v>
                </c:pt>
                <c:pt idx="53">
                  <c:v>44232</c:v>
                </c:pt>
                <c:pt idx="54">
                  <c:v>44233</c:v>
                </c:pt>
                <c:pt idx="55">
                  <c:v>44234</c:v>
                </c:pt>
                <c:pt idx="56">
                  <c:v>44235</c:v>
                </c:pt>
                <c:pt idx="57">
                  <c:v>44236</c:v>
                </c:pt>
                <c:pt idx="58">
                  <c:v>44237</c:v>
                </c:pt>
                <c:pt idx="59">
                  <c:v>44238</c:v>
                </c:pt>
                <c:pt idx="60">
                  <c:v>44239</c:v>
                </c:pt>
                <c:pt idx="61">
                  <c:v>44240</c:v>
                </c:pt>
                <c:pt idx="62">
                  <c:v>44241</c:v>
                </c:pt>
                <c:pt idx="63">
                  <c:v>44242</c:v>
                </c:pt>
                <c:pt idx="64">
                  <c:v>44243</c:v>
                </c:pt>
                <c:pt idx="65">
                  <c:v>44244</c:v>
                </c:pt>
                <c:pt idx="66">
                  <c:v>44245</c:v>
                </c:pt>
                <c:pt idx="67">
                  <c:v>44246</c:v>
                </c:pt>
                <c:pt idx="68">
                  <c:v>44247</c:v>
                </c:pt>
                <c:pt idx="69">
                  <c:v>44248</c:v>
                </c:pt>
                <c:pt idx="70">
                  <c:v>44249</c:v>
                </c:pt>
                <c:pt idx="71">
                  <c:v>44250</c:v>
                </c:pt>
                <c:pt idx="72">
                  <c:v>44251</c:v>
                </c:pt>
                <c:pt idx="73">
                  <c:v>44252</c:v>
                </c:pt>
                <c:pt idx="74">
                  <c:v>44253</c:v>
                </c:pt>
                <c:pt idx="75">
                  <c:v>44254</c:v>
                </c:pt>
                <c:pt idx="76">
                  <c:v>44255</c:v>
                </c:pt>
                <c:pt idx="77">
                  <c:v>44256</c:v>
                </c:pt>
                <c:pt idx="78">
                  <c:v>44257</c:v>
                </c:pt>
                <c:pt idx="79">
                  <c:v>44258</c:v>
                </c:pt>
                <c:pt idx="80">
                  <c:v>44259</c:v>
                </c:pt>
                <c:pt idx="81">
                  <c:v>44260</c:v>
                </c:pt>
                <c:pt idx="82">
                  <c:v>44261</c:v>
                </c:pt>
                <c:pt idx="83">
                  <c:v>44262</c:v>
                </c:pt>
                <c:pt idx="84">
                  <c:v>44263</c:v>
                </c:pt>
                <c:pt idx="85">
                  <c:v>44264</c:v>
                </c:pt>
                <c:pt idx="86">
                  <c:v>44265</c:v>
                </c:pt>
                <c:pt idx="87">
                  <c:v>44266</c:v>
                </c:pt>
                <c:pt idx="88">
                  <c:v>44267</c:v>
                </c:pt>
                <c:pt idx="89">
                  <c:v>44268</c:v>
                </c:pt>
                <c:pt idx="90">
                  <c:v>44269</c:v>
                </c:pt>
                <c:pt idx="91">
                  <c:v>44270</c:v>
                </c:pt>
                <c:pt idx="92">
                  <c:v>44271</c:v>
                </c:pt>
                <c:pt idx="93">
                  <c:v>44272</c:v>
                </c:pt>
                <c:pt idx="94">
                  <c:v>44273</c:v>
                </c:pt>
                <c:pt idx="95">
                  <c:v>44274</c:v>
                </c:pt>
                <c:pt idx="96">
                  <c:v>44275</c:v>
                </c:pt>
                <c:pt idx="97">
                  <c:v>44276</c:v>
                </c:pt>
                <c:pt idx="98">
                  <c:v>44277</c:v>
                </c:pt>
                <c:pt idx="99">
                  <c:v>44278</c:v>
                </c:pt>
                <c:pt idx="100">
                  <c:v>44279</c:v>
                </c:pt>
                <c:pt idx="101">
                  <c:v>44280</c:v>
                </c:pt>
                <c:pt idx="102">
                  <c:v>44281</c:v>
                </c:pt>
                <c:pt idx="103">
                  <c:v>44282</c:v>
                </c:pt>
                <c:pt idx="104">
                  <c:v>44283</c:v>
                </c:pt>
                <c:pt idx="105">
                  <c:v>44284</c:v>
                </c:pt>
                <c:pt idx="106">
                  <c:v>44285</c:v>
                </c:pt>
                <c:pt idx="107">
                  <c:v>44286</c:v>
                </c:pt>
                <c:pt idx="108">
                  <c:v>44287</c:v>
                </c:pt>
                <c:pt idx="109">
                  <c:v>44288</c:v>
                </c:pt>
                <c:pt idx="110">
                  <c:v>44289</c:v>
                </c:pt>
                <c:pt idx="111">
                  <c:v>44290</c:v>
                </c:pt>
                <c:pt idx="112">
                  <c:v>44291</c:v>
                </c:pt>
                <c:pt idx="113">
                  <c:v>44292</c:v>
                </c:pt>
                <c:pt idx="114">
                  <c:v>44293</c:v>
                </c:pt>
                <c:pt idx="115">
                  <c:v>44294</c:v>
                </c:pt>
                <c:pt idx="116">
                  <c:v>44295</c:v>
                </c:pt>
                <c:pt idx="117">
                  <c:v>44296</c:v>
                </c:pt>
                <c:pt idx="118">
                  <c:v>44297</c:v>
                </c:pt>
                <c:pt idx="119">
                  <c:v>44298</c:v>
                </c:pt>
                <c:pt idx="120">
                  <c:v>44299</c:v>
                </c:pt>
                <c:pt idx="121">
                  <c:v>44300</c:v>
                </c:pt>
                <c:pt idx="122">
                  <c:v>44301</c:v>
                </c:pt>
                <c:pt idx="123">
                  <c:v>44302</c:v>
                </c:pt>
                <c:pt idx="124">
                  <c:v>44303</c:v>
                </c:pt>
                <c:pt idx="125">
                  <c:v>44304</c:v>
                </c:pt>
                <c:pt idx="126">
                  <c:v>44305</c:v>
                </c:pt>
                <c:pt idx="127">
                  <c:v>44306</c:v>
                </c:pt>
                <c:pt idx="128">
                  <c:v>44307</c:v>
                </c:pt>
                <c:pt idx="129">
                  <c:v>44308</c:v>
                </c:pt>
                <c:pt idx="130">
                  <c:v>44309</c:v>
                </c:pt>
                <c:pt idx="131">
                  <c:v>44310</c:v>
                </c:pt>
                <c:pt idx="132">
                  <c:v>44311</c:v>
                </c:pt>
                <c:pt idx="133">
                  <c:v>44312</c:v>
                </c:pt>
                <c:pt idx="134">
                  <c:v>44313</c:v>
                </c:pt>
                <c:pt idx="135">
                  <c:v>44314</c:v>
                </c:pt>
                <c:pt idx="136">
                  <c:v>44315</c:v>
                </c:pt>
                <c:pt idx="137">
                  <c:v>44316</c:v>
                </c:pt>
                <c:pt idx="138">
                  <c:v>44317</c:v>
                </c:pt>
                <c:pt idx="139">
                  <c:v>44318</c:v>
                </c:pt>
                <c:pt idx="140">
                  <c:v>44319</c:v>
                </c:pt>
                <c:pt idx="141">
                  <c:v>44320</c:v>
                </c:pt>
                <c:pt idx="142">
                  <c:v>44321</c:v>
                </c:pt>
                <c:pt idx="143">
                  <c:v>44322</c:v>
                </c:pt>
                <c:pt idx="144">
                  <c:v>44323</c:v>
                </c:pt>
                <c:pt idx="145">
                  <c:v>44324</c:v>
                </c:pt>
                <c:pt idx="146">
                  <c:v>44325</c:v>
                </c:pt>
                <c:pt idx="147">
                  <c:v>44326</c:v>
                </c:pt>
                <c:pt idx="148">
                  <c:v>44327</c:v>
                </c:pt>
                <c:pt idx="149">
                  <c:v>44328</c:v>
                </c:pt>
                <c:pt idx="150">
                  <c:v>44329</c:v>
                </c:pt>
                <c:pt idx="151">
                  <c:v>44330</c:v>
                </c:pt>
                <c:pt idx="152">
                  <c:v>44331</c:v>
                </c:pt>
                <c:pt idx="153">
                  <c:v>44332</c:v>
                </c:pt>
                <c:pt idx="154">
                  <c:v>44333</c:v>
                </c:pt>
                <c:pt idx="155">
                  <c:v>44334</c:v>
                </c:pt>
                <c:pt idx="156">
                  <c:v>44335</c:v>
                </c:pt>
                <c:pt idx="157">
                  <c:v>44336</c:v>
                </c:pt>
                <c:pt idx="158">
                  <c:v>44337</c:v>
                </c:pt>
                <c:pt idx="159">
                  <c:v>44338</c:v>
                </c:pt>
                <c:pt idx="160">
                  <c:v>44339</c:v>
                </c:pt>
                <c:pt idx="161">
                  <c:v>44340</c:v>
                </c:pt>
                <c:pt idx="162">
                  <c:v>44341</c:v>
                </c:pt>
                <c:pt idx="163">
                  <c:v>44342</c:v>
                </c:pt>
                <c:pt idx="164">
                  <c:v>44343</c:v>
                </c:pt>
                <c:pt idx="165">
                  <c:v>44344</c:v>
                </c:pt>
                <c:pt idx="166">
                  <c:v>44345</c:v>
                </c:pt>
                <c:pt idx="167">
                  <c:v>44346</c:v>
                </c:pt>
                <c:pt idx="168">
                  <c:v>44347</c:v>
                </c:pt>
                <c:pt idx="169">
                  <c:v>44348</c:v>
                </c:pt>
                <c:pt idx="170">
                  <c:v>44349</c:v>
                </c:pt>
                <c:pt idx="171">
                  <c:v>44350</c:v>
                </c:pt>
                <c:pt idx="172">
                  <c:v>44351</c:v>
                </c:pt>
                <c:pt idx="173">
                  <c:v>44352</c:v>
                </c:pt>
                <c:pt idx="174">
                  <c:v>44353</c:v>
                </c:pt>
                <c:pt idx="175">
                  <c:v>44354</c:v>
                </c:pt>
                <c:pt idx="176">
                  <c:v>44355</c:v>
                </c:pt>
                <c:pt idx="177">
                  <c:v>44356</c:v>
                </c:pt>
                <c:pt idx="178">
                  <c:v>44357</c:v>
                </c:pt>
                <c:pt idx="179">
                  <c:v>44358</c:v>
                </c:pt>
                <c:pt idx="180">
                  <c:v>44359</c:v>
                </c:pt>
                <c:pt idx="181">
                  <c:v>44360</c:v>
                </c:pt>
                <c:pt idx="182">
                  <c:v>44361</c:v>
                </c:pt>
                <c:pt idx="183">
                  <c:v>44362</c:v>
                </c:pt>
                <c:pt idx="184">
                  <c:v>44363</c:v>
                </c:pt>
                <c:pt idx="185">
                  <c:v>44364</c:v>
                </c:pt>
                <c:pt idx="186">
                  <c:v>44365</c:v>
                </c:pt>
                <c:pt idx="187">
                  <c:v>44366</c:v>
                </c:pt>
                <c:pt idx="188">
                  <c:v>44367</c:v>
                </c:pt>
                <c:pt idx="189">
                  <c:v>44368</c:v>
                </c:pt>
                <c:pt idx="190">
                  <c:v>44369</c:v>
                </c:pt>
                <c:pt idx="191">
                  <c:v>44370</c:v>
                </c:pt>
                <c:pt idx="192">
                  <c:v>44371</c:v>
                </c:pt>
                <c:pt idx="193">
                  <c:v>44372</c:v>
                </c:pt>
                <c:pt idx="194">
                  <c:v>44373</c:v>
                </c:pt>
                <c:pt idx="195">
                  <c:v>44374</c:v>
                </c:pt>
                <c:pt idx="196">
                  <c:v>44375</c:v>
                </c:pt>
                <c:pt idx="197">
                  <c:v>44376</c:v>
                </c:pt>
                <c:pt idx="198">
                  <c:v>44377</c:v>
                </c:pt>
                <c:pt idx="199">
                  <c:v>44378</c:v>
                </c:pt>
                <c:pt idx="200">
                  <c:v>44379</c:v>
                </c:pt>
                <c:pt idx="201">
                  <c:v>44380</c:v>
                </c:pt>
                <c:pt idx="202">
                  <c:v>44381</c:v>
                </c:pt>
                <c:pt idx="203">
                  <c:v>44382</c:v>
                </c:pt>
                <c:pt idx="204">
                  <c:v>44383</c:v>
                </c:pt>
                <c:pt idx="205">
                  <c:v>44384</c:v>
                </c:pt>
                <c:pt idx="206">
                  <c:v>44385</c:v>
                </c:pt>
                <c:pt idx="207">
                  <c:v>44386</c:v>
                </c:pt>
                <c:pt idx="208">
                  <c:v>44387</c:v>
                </c:pt>
                <c:pt idx="209">
                  <c:v>44388</c:v>
                </c:pt>
                <c:pt idx="210">
                  <c:v>44389</c:v>
                </c:pt>
                <c:pt idx="211">
                  <c:v>44390</c:v>
                </c:pt>
                <c:pt idx="212">
                  <c:v>44391</c:v>
                </c:pt>
                <c:pt idx="213">
                  <c:v>44392</c:v>
                </c:pt>
                <c:pt idx="214">
                  <c:v>44393</c:v>
                </c:pt>
                <c:pt idx="215">
                  <c:v>44394</c:v>
                </c:pt>
                <c:pt idx="216">
                  <c:v>44395</c:v>
                </c:pt>
                <c:pt idx="217">
                  <c:v>44396</c:v>
                </c:pt>
                <c:pt idx="218">
                  <c:v>44397</c:v>
                </c:pt>
                <c:pt idx="219">
                  <c:v>44398</c:v>
                </c:pt>
                <c:pt idx="220">
                  <c:v>44399</c:v>
                </c:pt>
                <c:pt idx="221">
                  <c:v>44400</c:v>
                </c:pt>
                <c:pt idx="222">
                  <c:v>44401</c:v>
                </c:pt>
                <c:pt idx="223">
                  <c:v>44402</c:v>
                </c:pt>
                <c:pt idx="224">
                  <c:v>44403</c:v>
                </c:pt>
                <c:pt idx="225">
                  <c:v>44404</c:v>
                </c:pt>
                <c:pt idx="226">
                  <c:v>44405</c:v>
                </c:pt>
                <c:pt idx="227">
                  <c:v>44406</c:v>
                </c:pt>
                <c:pt idx="228">
                  <c:v>44407</c:v>
                </c:pt>
                <c:pt idx="229">
                  <c:v>44408</c:v>
                </c:pt>
                <c:pt idx="230">
                  <c:v>44409</c:v>
                </c:pt>
                <c:pt idx="231">
                  <c:v>44410</c:v>
                </c:pt>
                <c:pt idx="232">
                  <c:v>44411</c:v>
                </c:pt>
                <c:pt idx="233">
                  <c:v>44412</c:v>
                </c:pt>
                <c:pt idx="234">
                  <c:v>44413</c:v>
                </c:pt>
                <c:pt idx="235">
                  <c:v>44414</c:v>
                </c:pt>
                <c:pt idx="236">
                  <c:v>44415</c:v>
                </c:pt>
                <c:pt idx="237">
                  <c:v>44416</c:v>
                </c:pt>
                <c:pt idx="238">
                  <c:v>44417</c:v>
                </c:pt>
                <c:pt idx="239">
                  <c:v>44418</c:v>
                </c:pt>
                <c:pt idx="240">
                  <c:v>44419</c:v>
                </c:pt>
                <c:pt idx="241">
                  <c:v>44420</c:v>
                </c:pt>
                <c:pt idx="242">
                  <c:v>44421</c:v>
                </c:pt>
                <c:pt idx="243">
                  <c:v>44422</c:v>
                </c:pt>
                <c:pt idx="244">
                  <c:v>44423</c:v>
                </c:pt>
                <c:pt idx="245">
                  <c:v>44424</c:v>
                </c:pt>
                <c:pt idx="246">
                  <c:v>44425</c:v>
                </c:pt>
                <c:pt idx="247">
                  <c:v>44426</c:v>
                </c:pt>
                <c:pt idx="248">
                  <c:v>44427</c:v>
                </c:pt>
                <c:pt idx="249">
                  <c:v>44428</c:v>
                </c:pt>
                <c:pt idx="250">
                  <c:v>44429</c:v>
                </c:pt>
                <c:pt idx="251">
                  <c:v>44430</c:v>
                </c:pt>
                <c:pt idx="252">
                  <c:v>44431</c:v>
                </c:pt>
                <c:pt idx="253">
                  <c:v>44432</c:v>
                </c:pt>
                <c:pt idx="254">
                  <c:v>44433</c:v>
                </c:pt>
                <c:pt idx="255">
                  <c:v>44434</c:v>
                </c:pt>
                <c:pt idx="256">
                  <c:v>44435</c:v>
                </c:pt>
                <c:pt idx="257">
                  <c:v>44436</c:v>
                </c:pt>
                <c:pt idx="258">
                  <c:v>44437</c:v>
                </c:pt>
                <c:pt idx="259">
                  <c:v>44438</c:v>
                </c:pt>
                <c:pt idx="260">
                  <c:v>44439</c:v>
                </c:pt>
                <c:pt idx="261">
                  <c:v>44440</c:v>
                </c:pt>
                <c:pt idx="262">
                  <c:v>44441</c:v>
                </c:pt>
                <c:pt idx="263">
                  <c:v>44442</c:v>
                </c:pt>
                <c:pt idx="264">
                  <c:v>44443</c:v>
                </c:pt>
                <c:pt idx="265">
                  <c:v>44444</c:v>
                </c:pt>
                <c:pt idx="266">
                  <c:v>44445</c:v>
                </c:pt>
                <c:pt idx="267">
                  <c:v>44446</c:v>
                </c:pt>
                <c:pt idx="268">
                  <c:v>44447</c:v>
                </c:pt>
                <c:pt idx="269">
                  <c:v>44448</c:v>
                </c:pt>
                <c:pt idx="270">
                  <c:v>44449</c:v>
                </c:pt>
                <c:pt idx="271">
                  <c:v>44450</c:v>
                </c:pt>
                <c:pt idx="272">
                  <c:v>44451</c:v>
                </c:pt>
                <c:pt idx="273">
                  <c:v>44452</c:v>
                </c:pt>
                <c:pt idx="274">
                  <c:v>44453</c:v>
                </c:pt>
                <c:pt idx="275">
                  <c:v>44454</c:v>
                </c:pt>
                <c:pt idx="276">
                  <c:v>44455</c:v>
                </c:pt>
                <c:pt idx="277">
                  <c:v>44456</c:v>
                </c:pt>
                <c:pt idx="278">
                  <c:v>44457</c:v>
                </c:pt>
                <c:pt idx="279">
                  <c:v>44458</c:v>
                </c:pt>
                <c:pt idx="280">
                  <c:v>44459</c:v>
                </c:pt>
                <c:pt idx="281">
                  <c:v>44460</c:v>
                </c:pt>
                <c:pt idx="282">
                  <c:v>44461</c:v>
                </c:pt>
                <c:pt idx="283">
                  <c:v>44462</c:v>
                </c:pt>
                <c:pt idx="284">
                  <c:v>44463</c:v>
                </c:pt>
                <c:pt idx="285">
                  <c:v>44464</c:v>
                </c:pt>
                <c:pt idx="286">
                  <c:v>44465</c:v>
                </c:pt>
                <c:pt idx="287">
                  <c:v>44466</c:v>
                </c:pt>
                <c:pt idx="288">
                  <c:v>44467</c:v>
                </c:pt>
                <c:pt idx="289">
                  <c:v>44468</c:v>
                </c:pt>
                <c:pt idx="290">
                  <c:v>44469</c:v>
                </c:pt>
                <c:pt idx="291">
                  <c:v>44470</c:v>
                </c:pt>
                <c:pt idx="292">
                  <c:v>44471</c:v>
                </c:pt>
                <c:pt idx="293">
                  <c:v>44472</c:v>
                </c:pt>
                <c:pt idx="294">
                  <c:v>44473</c:v>
                </c:pt>
                <c:pt idx="295">
                  <c:v>44474</c:v>
                </c:pt>
                <c:pt idx="296">
                  <c:v>44475</c:v>
                </c:pt>
                <c:pt idx="297">
                  <c:v>44476</c:v>
                </c:pt>
                <c:pt idx="298">
                  <c:v>44477</c:v>
                </c:pt>
                <c:pt idx="299">
                  <c:v>44478</c:v>
                </c:pt>
                <c:pt idx="300">
                  <c:v>44479</c:v>
                </c:pt>
                <c:pt idx="301">
                  <c:v>44480</c:v>
                </c:pt>
                <c:pt idx="302">
                  <c:v>44481</c:v>
                </c:pt>
                <c:pt idx="303">
                  <c:v>44482</c:v>
                </c:pt>
                <c:pt idx="304">
                  <c:v>44483</c:v>
                </c:pt>
                <c:pt idx="305">
                  <c:v>44484</c:v>
                </c:pt>
                <c:pt idx="306">
                  <c:v>44485</c:v>
                </c:pt>
                <c:pt idx="307">
                  <c:v>44486</c:v>
                </c:pt>
                <c:pt idx="308">
                  <c:v>44487</c:v>
                </c:pt>
                <c:pt idx="309">
                  <c:v>44488</c:v>
                </c:pt>
                <c:pt idx="310">
                  <c:v>44489</c:v>
                </c:pt>
                <c:pt idx="311">
                  <c:v>44490</c:v>
                </c:pt>
                <c:pt idx="312">
                  <c:v>44491</c:v>
                </c:pt>
                <c:pt idx="313">
                  <c:v>44492</c:v>
                </c:pt>
                <c:pt idx="314">
                  <c:v>44493</c:v>
                </c:pt>
                <c:pt idx="315">
                  <c:v>44494</c:v>
                </c:pt>
                <c:pt idx="316">
                  <c:v>44495</c:v>
                </c:pt>
                <c:pt idx="317">
                  <c:v>44496</c:v>
                </c:pt>
                <c:pt idx="318">
                  <c:v>44497</c:v>
                </c:pt>
                <c:pt idx="319">
                  <c:v>44498</c:v>
                </c:pt>
                <c:pt idx="320">
                  <c:v>44499</c:v>
                </c:pt>
                <c:pt idx="321">
                  <c:v>44500</c:v>
                </c:pt>
                <c:pt idx="322">
                  <c:v>44501</c:v>
                </c:pt>
                <c:pt idx="323">
                  <c:v>44502</c:v>
                </c:pt>
                <c:pt idx="324">
                  <c:v>44503</c:v>
                </c:pt>
                <c:pt idx="325">
                  <c:v>44504</c:v>
                </c:pt>
                <c:pt idx="326">
                  <c:v>44505</c:v>
                </c:pt>
                <c:pt idx="327">
                  <c:v>44506</c:v>
                </c:pt>
                <c:pt idx="328">
                  <c:v>44507</c:v>
                </c:pt>
                <c:pt idx="329">
                  <c:v>44508</c:v>
                </c:pt>
                <c:pt idx="330">
                  <c:v>44509</c:v>
                </c:pt>
                <c:pt idx="331">
                  <c:v>44510</c:v>
                </c:pt>
                <c:pt idx="332">
                  <c:v>44511</c:v>
                </c:pt>
                <c:pt idx="333">
                  <c:v>44512</c:v>
                </c:pt>
                <c:pt idx="334">
                  <c:v>44513</c:v>
                </c:pt>
                <c:pt idx="335">
                  <c:v>44514</c:v>
                </c:pt>
                <c:pt idx="336">
                  <c:v>44515</c:v>
                </c:pt>
                <c:pt idx="337">
                  <c:v>44516</c:v>
                </c:pt>
                <c:pt idx="338">
                  <c:v>44517</c:v>
                </c:pt>
                <c:pt idx="339">
                  <c:v>44518</c:v>
                </c:pt>
                <c:pt idx="340">
                  <c:v>44519</c:v>
                </c:pt>
                <c:pt idx="341">
                  <c:v>44520</c:v>
                </c:pt>
                <c:pt idx="342">
                  <c:v>44521</c:v>
                </c:pt>
                <c:pt idx="343">
                  <c:v>44522</c:v>
                </c:pt>
                <c:pt idx="344">
                  <c:v>44523</c:v>
                </c:pt>
                <c:pt idx="345">
                  <c:v>44524</c:v>
                </c:pt>
                <c:pt idx="346">
                  <c:v>44525</c:v>
                </c:pt>
                <c:pt idx="347">
                  <c:v>44526</c:v>
                </c:pt>
                <c:pt idx="348">
                  <c:v>44527</c:v>
                </c:pt>
                <c:pt idx="349">
                  <c:v>44528</c:v>
                </c:pt>
                <c:pt idx="350">
                  <c:v>44529</c:v>
                </c:pt>
                <c:pt idx="351">
                  <c:v>44530</c:v>
                </c:pt>
                <c:pt idx="352">
                  <c:v>44531</c:v>
                </c:pt>
                <c:pt idx="353">
                  <c:v>44532</c:v>
                </c:pt>
                <c:pt idx="354">
                  <c:v>44533</c:v>
                </c:pt>
                <c:pt idx="355">
                  <c:v>44534</c:v>
                </c:pt>
                <c:pt idx="356">
                  <c:v>44535</c:v>
                </c:pt>
                <c:pt idx="357">
                  <c:v>44536</c:v>
                </c:pt>
                <c:pt idx="358">
                  <c:v>44537</c:v>
                </c:pt>
                <c:pt idx="359">
                  <c:v>44538</c:v>
                </c:pt>
                <c:pt idx="360">
                  <c:v>44539</c:v>
                </c:pt>
                <c:pt idx="361">
                  <c:v>44540</c:v>
                </c:pt>
                <c:pt idx="362">
                  <c:v>44541</c:v>
                </c:pt>
                <c:pt idx="363">
                  <c:v>44542</c:v>
                </c:pt>
                <c:pt idx="364">
                  <c:v>44543</c:v>
                </c:pt>
                <c:pt idx="365">
                  <c:v>44544</c:v>
                </c:pt>
                <c:pt idx="366">
                  <c:v>44545</c:v>
                </c:pt>
                <c:pt idx="367">
                  <c:v>44546</c:v>
                </c:pt>
                <c:pt idx="368">
                  <c:v>44547</c:v>
                </c:pt>
                <c:pt idx="369">
                  <c:v>44548</c:v>
                </c:pt>
                <c:pt idx="370">
                  <c:v>44549</c:v>
                </c:pt>
                <c:pt idx="371">
                  <c:v>44550</c:v>
                </c:pt>
                <c:pt idx="372">
                  <c:v>44551</c:v>
                </c:pt>
                <c:pt idx="373">
                  <c:v>44552</c:v>
                </c:pt>
                <c:pt idx="374">
                  <c:v>44553</c:v>
                </c:pt>
                <c:pt idx="375">
                  <c:v>44554</c:v>
                </c:pt>
                <c:pt idx="376">
                  <c:v>44555</c:v>
                </c:pt>
                <c:pt idx="377">
                  <c:v>44556</c:v>
                </c:pt>
                <c:pt idx="378">
                  <c:v>44557</c:v>
                </c:pt>
                <c:pt idx="379">
                  <c:v>44558</c:v>
                </c:pt>
                <c:pt idx="380">
                  <c:v>44559</c:v>
                </c:pt>
                <c:pt idx="381">
                  <c:v>44560</c:v>
                </c:pt>
                <c:pt idx="382">
                  <c:v>44561</c:v>
                </c:pt>
                <c:pt idx="383">
                  <c:v>44562</c:v>
                </c:pt>
                <c:pt idx="384">
                  <c:v>44563</c:v>
                </c:pt>
                <c:pt idx="385">
                  <c:v>44564</c:v>
                </c:pt>
                <c:pt idx="386">
                  <c:v>44565</c:v>
                </c:pt>
                <c:pt idx="387">
                  <c:v>44566</c:v>
                </c:pt>
                <c:pt idx="388">
                  <c:v>44567</c:v>
                </c:pt>
                <c:pt idx="389">
                  <c:v>44568</c:v>
                </c:pt>
                <c:pt idx="390">
                  <c:v>44569</c:v>
                </c:pt>
                <c:pt idx="391">
                  <c:v>44570</c:v>
                </c:pt>
                <c:pt idx="392">
                  <c:v>44571</c:v>
                </c:pt>
                <c:pt idx="393">
                  <c:v>44572</c:v>
                </c:pt>
                <c:pt idx="394">
                  <c:v>44573</c:v>
                </c:pt>
                <c:pt idx="395">
                  <c:v>44574</c:v>
                </c:pt>
                <c:pt idx="396">
                  <c:v>44575</c:v>
                </c:pt>
                <c:pt idx="397">
                  <c:v>44576</c:v>
                </c:pt>
                <c:pt idx="398">
                  <c:v>44577</c:v>
                </c:pt>
                <c:pt idx="399">
                  <c:v>44578</c:v>
                </c:pt>
                <c:pt idx="400">
                  <c:v>44579</c:v>
                </c:pt>
                <c:pt idx="401">
                  <c:v>44580</c:v>
                </c:pt>
                <c:pt idx="402">
                  <c:v>44581</c:v>
                </c:pt>
                <c:pt idx="403">
                  <c:v>44582</c:v>
                </c:pt>
                <c:pt idx="404">
                  <c:v>44583</c:v>
                </c:pt>
                <c:pt idx="405">
                  <c:v>44584</c:v>
                </c:pt>
                <c:pt idx="406">
                  <c:v>44585</c:v>
                </c:pt>
                <c:pt idx="407">
                  <c:v>44586</c:v>
                </c:pt>
                <c:pt idx="408">
                  <c:v>44587</c:v>
                </c:pt>
                <c:pt idx="409">
                  <c:v>44588</c:v>
                </c:pt>
                <c:pt idx="410">
                  <c:v>44589</c:v>
                </c:pt>
                <c:pt idx="411">
                  <c:v>44590</c:v>
                </c:pt>
                <c:pt idx="412">
                  <c:v>44591</c:v>
                </c:pt>
                <c:pt idx="413">
                  <c:v>44592</c:v>
                </c:pt>
                <c:pt idx="414">
                  <c:v>44593</c:v>
                </c:pt>
                <c:pt idx="415">
                  <c:v>44594</c:v>
                </c:pt>
                <c:pt idx="416">
                  <c:v>44595</c:v>
                </c:pt>
                <c:pt idx="417">
                  <c:v>44596</c:v>
                </c:pt>
                <c:pt idx="418">
                  <c:v>44597</c:v>
                </c:pt>
                <c:pt idx="419">
                  <c:v>44598</c:v>
                </c:pt>
                <c:pt idx="420">
                  <c:v>44599</c:v>
                </c:pt>
                <c:pt idx="421">
                  <c:v>44600</c:v>
                </c:pt>
                <c:pt idx="422">
                  <c:v>44601</c:v>
                </c:pt>
                <c:pt idx="423">
                  <c:v>44602</c:v>
                </c:pt>
                <c:pt idx="424">
                  <c:v>44603</c:v>
                </c:pt>
                <c:pt idx="425">
                  <c:v>44604</c:v>
                </c:pt>
                <c:pt idx="426">
                  <c:v>44605</c:v>
                </c:pt>
                <c:pt idx="427">
                  <c:v>44606</c:v>
                </c:pt>
                <c:pt idx="428">
                  <c:v>44607</c:v>
                </c:pt>
                <c:pt idx="429">
                  <c:v>44608</c:v>
                </c:pt>
                <c:pt idx="430">
                  <c:v>44609</c:v>
                </c:pt>
                <c:pt idx="431">
                  <c:v>44610</c:v>
                </c:pt>
                <c:pt idx="432">
                  <c:v>44611</c:v>
                </c:pt>
                <c:pt idx="433">
                  <c:v>44612</c:v>
                </c:pt>
                <c:pt idx="434">
                  <c:v>44613</c:v>
                </c:pt>
                <c:pt idx="435">
                  <c:v>44614</c:v>
                </c:pt>
                <c:pt idx="436">
                  <c:v>44615</c:v>
                </c:pt>
                <c:pt idx="437">
                  <c:v>44616</c:v>
                </c:pt>
                <c:pt idx="438">
                  <c:v>44617</c:v>
                </c:pt>
                <c:pt idx="439">
                  <c:v>44618</c:v>
                </c:pt>
                <c:pt idx="440">
                  <c:v>44619</c:v>
                </c:pt>
                <c:pt idx="441">
                  <c:v>44620</c:v>
                </c:pt>
                <c:pt idx="442">
                  <c:v>44621</c:v>
                </c:pt>
                <c:pt idx="443">
                  <c:v>44622</c:v>
                </c:pt>
                <c:pt idx="444">
                  <c:v>44623</c:v>
                </c:pt>
                <c:pt idx="445">
                  <c:v>44624</c:v>
                </c:pt>
                <c:pt idx="446">
                  <c:v>44625</c:v>
                </c:pt>
                <c:pt idx="447">
                  <c:v>44626</c:v>
                </c:pt>
                <c:pt idx="448">
                  <c:v>44627</c:v>
                </c:pt>
                <c:pt idx="449">
                  <c:v>44628</c:v>
                </c:pt>
                <c:pt idx="450">
                  <c:v>44629</c:v>
                </c:pt>
                <c:pt idx="451">
                  <c:v>44630</c:v>
                </c:pt>
                <c:pt idx="452">
                  <c:v>44631</c:v>
                </c:pt>
                <c:pt idx="453">
                  <c:v>44632</c:v>
                </c:pt>
                <c:pt idx="454">
                  <c:v>44633</c:v>
                </c:pt>
                <c:pt idx="455">
                  <c:v>44634</c:v>
                </c:pt>
                <c:pt idx="456">
                  <c:v>44635</c:v>
                </c:pt>
                <c:pt idx="457">
                  <c:v>44636</c:v>
                </c:pt>
                <c:pt idx="458">
                  <c:v>44637</c:v>
                </c:pt>
                <c:pt idx="459">
                  <c:v>44638</c:v>
                </c:pt>
                <c:pt idx="460">
                  <c:v>44639</c:v>
                </c:pt>
                <c:pt idx="461">
                  <c:v>44640</c:v>
                </c:pt>
                <c:pt idx="462">
                  <c:v>44641</c:v>
                </c:pt>
                <c:pt idx="463">
                  <c:v>44642</c:v>
                </c:pt>
                <c:pt idx="464">
                  <c:v>44643</c:v>
                </c:pt>
                <c:pt idx="465">
                  <c:v>44644</c:v>
                </c:pt>
                <c:pt idx="466">
                  <c:v>44645</c:v>
                </c:pt>
                <c:pt idx="467">
                  <c:v>44646</c:v>
                </c:pt>
                <c:pt idx="468">
                  <c:v>44647</c:v>
                </c:pt>
                <c:pt idx="469">
                  <c:v>44648</c:v>
                </c:pt>
                <c:pt idx="470">
                  <c:v>44649</c:v>
                </c:pt>
                <c:pt idx="471">
                  <c:v>44650</c:v>
                </c:pt>
                <c:pt idx="472">
                  <c:v>44651</c:v>
                </c:pt>
                <c:pt idx="473">
                  <c:v>44652</c:v>
                </c:pt>
                <c:pt idx="474">
                  <c:v>44653</c:v>
                </c:pt>
                <c:pt idx="475">
                  <c:v>44654</c:v>
                </c:pt>
                <c:pt idx="476">
                  <c:v>44655</c:v>
                </c:pt>
                <c:pt idx="477">
                  <c:v>44656</c:v>
                </c:pt>
              </c:numCache>
            </c:numRef>
          </c:cat>
          <c:val>
            <c:numRef>
              <c:f>'Sheet 1_crosstab (82)'!$K$2:$K$479</c:f>
              <c:numCache>
                <c:formatCode>0.00%</c:formatCode>
                <c:ptCount val="4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1.5631742267615729E-4</c:v>
                </c:pt>
                <c:pt idx="243">
                  <c:v>4.0411054415476867E-4</c:v>
                </c:pt>
                <c:pt idx="244">
                  <c:v>6.4628802803403328E-4</c:v>
                </c:pt>
                <c:pt idx="245">
                  <c:v>1.3289545478004493E-3</c:v>
                </c:pt>
                <c:pt idx="246">
                  <c:v>2.1933959650231893E-3</c:v>
                </c:pt>
                <c:pt idx="247">
                  <c:v>3.3176110856420571E-3</c:v>
                </c:pt>
                <c:pt idx="248">
                  <c:v>4.4813795632200589E-3</c:v>
                </c:pt>
                <c:pt idx="249">
                  <c:v>5.6669549351418035E-3</c:v>
                </c:pt>
                <c:pt idx="250">
                  <c:v>6.1693774125138323E-3</c:v>
                </c:pt>
                <c:pt idx="251">
                  <c:v>6.4717053003259806E-3</c:v>
                </c:pt>
                <c:pt idx="252">
                  <c:v>7.4063108912834656E-3</c:v>
                </c:pt>
                <c:pt idx="253">
                  <c:v>8.343701259083236E-3</c:v>
                </c:pt>
                <c:pt idx="254">
                  <c:v>9.3086099900199226E-3</c:v>
                </c:pt>
                <c:pt idx="255">
                  <c:v>1.0335653604767162E-2</c:v>
                </c:pt>
                <c:pt idx="256">
                  <c:v>1.158915452982559E-2</c:v>
                </c:pt>
                <c:pt idx="257">
                  <c:v>1.2075860587412973E-2</c:v>
                </c:pt>
                <c:pt idx="258">
                  <c:v>1.2360799024987738E-2</c:v>
                </c:pt>
                <c:pt idx="259">
                  <c:v>1.3289511115260961E-2</c:v>
                </c:pt>
                <c:pt idx="260">
                  <c:v>1.4314957854312233E-2</c:v>
                </c:pt>
                <c:pt idx="261">
                  <c:v>1.5306045645541246E-2</c:v>
                </c:pt>
                <c:pt idx="262">
                  <c:v>1.6307007427416396E-2</c:v>
                </c:pt>
                <c:pt idx="263">
                  <c:v>1.7423382187778752E-2</c:v>
                </c:pt>
                <c:pt idx="264">
                  <c:v>1.7841699021675646E-2</c:v>
                </c:pt>
                <c:pt idx="265">
                  <c:v>1.8090669189876323E-2</c:v>
                </c:pt>
                <c:pt idx="266">
                  <c:v>1.8200098839488081E-2</c:v>
                </c:pt>
                <c:pt idx="267">
                  <c:v>1.8935533269075516E-2</c:v>
                </c:pt>
                <c:pt idx="268">
                  <c:v>1.9646036298380257E-2</c:v>
                </c:pt>
                <c:pt idx="269">
                  <c:v>2.0429137238001435E-2</c:v>
                </c:pt>
                <c:pt idx="270">
                  <c:v>2.1325234806954967E-2</c:v>
                </c:pt>
                <c:pt idx="271">
                  <c:v>2.1658803106993967E-2</c:v>
                </c:pt>
                <c:pt idx="272">
                  <c:v>2.1836903228866715E-2</c:v>
                </c:pt>
                <c:pt idx="273">
                  <c:v>2.236551432293726E-2</c:v>
                </c:pt>
                <c:pt idx="274">
                  <c:v>2.2805499124208671E-2</c:v>
                </c:pt>
                <c:pt idx="275">
                  <c:v>2.3300044394074276E-2</c:v>
                </c:pt>
                <c:pt idx="276">
                  <c:v>2.3874334254334131E-2</c:v>
                </c:pt>
                <c:pt idx="277">
                  <c:v>2.4619893130087899E-2</c:v>
                </c:pt>
                <c:pt idx="278">
                  <c:v>2.4981195751883345E-2</c:v>
                </c:pt>
                <c:pt idx="279">
                  <c:v>2.5117967883545929E-2</c:v>
                </c:pt>
                <c:pt idx="280">
                  <c:v>2.57031279285297E-2</c:v>
                </c:pt>
                <c:pt idx="281">
                  <c:v>2.6370158138856643E-2</c:v>
                </c:pt>
                <c:pt idx="282">
                  <c:v>2.6988373297057978E-2</c:v>
                </c:pt>
                <c:pt idx="283">
                  <c:v>2.7761858531311686E-2</c:v>
                </c:pt>
                <c:pt idx="284">
                  <c:v>2.942900192516467E-2</c:v>
                </c:pt>
                <c:pt idx="285">
                  <c:v>3.046849971357108E-2</c:v>
                </c:pt>
                <c:pt idx="286">
                  <c:v>3.1006872860735255E-2</c:v>
                </c:pt>
                <c:pt idx="287">
                  <c:v>3.3385020959360176E-2</c:v>
                </c:pt>
                <c:pt idx="288">
                  <c:v>3.5630968185671553E-2</c:v>
                </c:pt>
                <c:pt idx="289">
                  <c:v>3.7839123086621837E-2</c:v>
                </c:pt>
                <c:pt idx="290">
                  <c:v>4.0088905092087623E-2</c:v>
                </c:pt>
                <c:pt idx="291">
                  <c:v>4.2658134615685329E-2</c:v>
                </c:pt>
                <c:pt idx="292">
                  <c:v>4.3571962604455443E-2</c:v>
                </c:pt>
                <c:pt idx="293">
                  <c:v>4.4115704706185505E-2</c:v>
                </c:pt>
                <c:pt idx="294">
                  <c:v>4.5982762000885864E-2</c:v>
                </c:pt>
                <c:pt idx="295">
                  <c:v>4.7888336137010802E-2</c:v>
                </c:pt>
                <c:pt idx="296">
                  <c:v>5.0003252055641489E-2</c:v>
                </c:pt>
                <c:pt idx="297">
                  <c:v>5.205516267846455E-2</c:v>
                </c:pt>
                <c:pt idx="298">
                  <c:v>5.4358084714892049E-2</c:v>
                </c:pt>
                <c:pt idx="299">
                  <c:v>5.5173169724220032E-2</c:v>
                </c:pt>
                <c:pt idx="300">
                  <c:v>5.5613230330632486E-2</c:v>
                </c:pt>
                <c:pt idx="301">
                  <c:v>5.7436201154484272E-2</c:v>
                </c:pt>
                <c:pt idx="302">
                  <c:v>5.9224058105488628E-2</c:v>
                </c:pt>
                <c:pt idx="303">
                  <c:v>6.0748635118666162E-2</c:v>
                </c:pt>
                <c:pt idx="304">
                  <c:v>6.2403466057187156E-2</c:v>
                </c:pt>
                <c:pt idx="305">
                  <c:v>6.4397753615643927E-2</c:v>
                </c:pt>
                <c:pt idx="306">
                  <c:v>6.5067053066080391E-2</c:v>
                </c:pt>
                <c:pt idx="307">
                  <c:v>6.5456149641698533E-2</c:v>
                </c:pt>
                <c:pt idx="308">
                  <c:v>6.691493972901992E-2</c:v>
                </c:pt>
                <c:pt idx="309">
                  <c:v>6.8482033465502246E-2</c:v>
                </c:pt>
                <c:pt idx="310">
                  <c:v>7.0227295766840614E-2</c:v>
                </c:pt>
                <c:pt idx="311">
                  <c:v>7.210576364110334E-2</c:v>
                </c:pt>
                <c:pt idx="312">
                  <c:v>7.6067738600896787E-2</c:v>
                </c:pt>
                <c:pt idx="313">
                  <c:v>7.8540884335782907E-2</c:v>
                </c:pt>
                <c:pt idx="314">
                  <c:v>7.9834887300140267E-2</c:v>
                </c:pt>
                <c:pt idx="315">
                  <c:v>8.4650201469004371E-2</c:v>
                </c:pt>
                <c:pt idx="316">
                  <c:v>8.9306346369643824E-2</c:v>
                </c:pt>
                <c:pt idx="317">
                  <c:v>9.3719205996255717E-2</c:v>
                </c:pt>
                <c:pt idx="318">
                  <c:v>9.8007461097757584E-2</c:v>
                </c:pt>
                <c:pt idx="319">
                  <c:v>0.10296766037803222</c:v>
                </c:pt>
                <c:pt idx="320">
                  <c:v>0.10513475377931604</c:v>
                </c:pt>
                <c:pt idx="321">
                  <c:v>0.10628264785441217</c:v>
                </c:pt>
                <c:pt idx="322">
                  <c:v>0.11001665848139448</c:v>
                </c:pt>
                <c:pt idx="323">
                  <c:v>0.11376038820135545</c:v>
                </c:pt>
                <c:pt idx="324">
                  <c:v>0.11742265718159808</c:v>
                </c:pt>
                <c:pt idx="325">
                  <c:v>0.12123311092715697</c:v>
                </c:pt>
                <c:pt idx="326">
                  <c:v>0.12611857456786207</c:v>
                </c:pt>
                <c:pt idx="327">
                  <c:v>0.12823799245759029</c:v>
                </c:pt>
                <c:pt idx="328">
                  <c:v>0.12928412962631369</c:v>
                </c:pt>
                <c:pt idx="329">
                  <c:v>0.13219160375872621</c:v>
                </c:pt>
                <c:pt idx="330">
                  <c:v>0.13544526877997246</c:v>
                </c:pt>
                <c:pt idx="331">
                  <c:v>0.13874638827337751</c:v>
                </c:pt>
                <c:pt idx="332">
                  <c:v>0.14187915044149269</c:v>
                </c:pt>
                <c:pt idx="333">
                  <c:v>0.14593113250014744</c:v>
                </c:pt>
                <c:pt idx="334">
                  <c:v>0.14801611657450844</c:v>
                </c:pt>
                <c:pt idx="335">
                  <c:v>0.14904042582851962</c:v>
                </c:pt>
                <c:pt idx="336">
                  <c:v>0.15201866910389797</c:v>
                </c:pt>
                <c:pt idx="337">
                  <c:v>0.15531501829506994</c:v>
                </c:pt>
                <c:pt idx="338">
                  <c:v>0.15863533390739842</c:v>
                </c:pt>
                <c:pt idx="339">
                  <c:v>0.16203749890784239</c:v>
                </c:pt>
                <c:pt idx="340">
                  <c:v>0.16638356123888753</c:v>
                </c:pt>
                <c:pt idx="341">
                  <c:v>0.16886417124993056</c:v>
                </c:pt>
                <c:pt idx="342">
                  <c:v>0.17036329752759269</c:v>
                </c:pt>
                <c:pt idx="343">
                  <c:v>0.17456133066462926</c:v>
                </c:pt>
                <c:pt idx="344">
                  <c:v>0.17845164238905531</c:v>
                </c:pt>
                <c:pt idx="345">
                  <c:v>0.18124832184766265</c:v>
                </c:pt>
                <c:pt idx="346">
                  <c:v>0.18126507891461277</c:v>
                </c:pt>
                <c:pt idx="347">
                  <c:v>0.18336740341796223</c:v>
                </c:pt>
                <c:pt idx="348">
                  <c:v>0.18470137307212675</c:v>
                </c:pt>
                <c:pt idx="349">
                  <c:v>0.18558557246035157</c:v>
                </c:pt>
                <c:pt idx="350">
                  <c:v>0.18881791154406519</c:v>
                </c:pt>
                <c:pt idx="351">
                  <c:v>0.1928525330691282</c:v>
                </c:pt>
                <c:pt idx="352">
                  <c:v>0.19763697574310052</c:v>
                </c:pt>
                <c:pt idx="353">
                  <c:v>0.20252372107853236</c:v>
                </c:pt>
                <c:pt idx="354">
                  <c:v>0.20805427078374403</c:v>
                </c:pt>
                <c:pt idx="355">
                  <c:v>0.21076222084981402</c:v>
                </c:pt>
                <c:pt idx="356">
                  <c:v>0.21224973454675361</c:v>
                </c:pt>
                <c:pt idx="357">
                  <c:v>0.21636021256272611</c:v>
                </c:pt>
                <c:pt idx="358">
                  <c:v>0.22050737615148527</c:v>
                </c:pt>
                <c:pt idx="359">
                  <c:v>0.22464425289670512</c:v>
                </c:pt>
                <c:pt idx="360">
                  <c:v>0.22882551282306202</c:v>
                </c:pt>
                <c:pt idx="361">
                  <c:v>0.23363303875171462</c:v>
                </c:pt>
                <c:pt idx="362">
                  <c:v>0.23595393487697894</c:v>
                </c:pt>
                <c:pt idx="363">
                  <c:v>0.23724301817912125</c:v>
                </c:pt>
                <c:pt idx="364">
                  <c:v>0.24073731457630368</c:v>
                </c:pt>
                <c:pt idx="365">
                  <c:v>0.24442091638936081</c:v>
                </c:pt>
                <c:pt idx="366">
                  <c:v>0.24814391345641915</c:v>
                </c:pt>
                <c:pt idx="367">
                  <c:v>0.25212447866068777</c:v>
                </c:pt>
                <c:pt idx="368">
                  <c:v>0.25666394851908059</c:v>
                </c:pt>
                <c:pt idx="369">
                  <c:v>0.25903168041771962</c:v>
                </c:pt>
                <c:pt idx="370">
                  <c:v>0.26061848373346685</c:v>
                </c:pt>
                <c:pt idx="371">
                  <c:v>0.2653267237089193</c:v>
                </c:pt>
                <c:pt idx="372">
                  <c:v>0.27036186130260897</c:v>
                </c:pt>
                <c:pt idx="373">
                  <c:v>0.27507873035225505</c:v>
                </c:pt>
                <c:pt idx="374">
                  <c:v>0.27886477238474794</c:v>
                </c:pt>
                <c:pt idx="375">
                  <c:v>0.279906142301662</c:v>
                </c:pt>
                <c:pt idx="376">
                  <c:v>0.27991750068293536</c:v>
                </c:pt>
                <c:pt idx="377">
                  <c:v>0.28109375848707197</c:v>
                </c:pt>
                <c:pt idx="378">
                  <c:v>0.28478363212317009</c:v>
                </c:pt>
                <c:pt idx="379">
                  <c:v>0.28873226264956525</c:v>
                </c:pt>
                <c:pt idx="380">
                  <c:v>0.29279207617218433</c:v>
                </c:pt>
                <c:pt idx="381">
                  <c:v>0.29675547949138448</c:v>
                </c:pt>
                <c:pt idx="382">
                  <c:v>0.29855058602162182</c:v>
                </c:pt>
                <c:pt idx="383">
                  <c:v>0.29893658809498563</c:v>
                </c:pt>
                <c:pt idx="384">
                  <c:v>0.29995023471683385</c:v>
                </c:pt>
                <c:pt idx="385">
                  <c:v>0.30299363276486613</c:v>
                </c:pt>
                <c:pt idx="386">
                  <c:v>0.30582819931106192</c:v>
                </c:pt>
                <c:pt idx="387">
                  <c:v>0.30903051540152121</c:v>
                </c:pt>
                <c:pt idx="388">
                  <c:v>0.31231977307344622</c:v>
                </c:pt>
                <c:pt idx="389">
                  <c:v>0.31633540315860625</c:v>
                </c:pt>
                <c:pt idx="390">
                  <c:v>0.31851816278792228</c:v>
                </c:pt>
                <c:pt idx="391">
                  <c:v>0.3197028013237489</c:v>
                </c:pt>
                <c:pt idx="392">
                  <c:v>0.32239548640998872</c:v>
                </c:pt>
                <c:pt idx="393">
                  <c:v>0.32501910706893633</c:v>
                </c:pt>
                <c:pt idx="394">
                  <c:v>0.32756135916813767</c:v>
                </c:pt>
                <c:pt idx="395">
                  <c:v>0.33015831407892904</c:v>
                </c:pt>
                <c:pt idx="396">
                  <c:v>0.33343952654858106</c:v>
                </c:pt>
                <c:pt idx="397">
                  <c:v>0.33525269120447027</c:v>
                </c:pt>
                <c:pt idx="398">
                  <c:v>0.33616555392024139</c:v>
                </c:pt>
                <c:pt idx="399">
                  <c:v>0.33794697023121484</c:v>
                </c:pt>
                <c:pt idx="400">
                  <c:v>0.33963301176945027</c:v>
                </c:pt>
                <c:pt idx="401">
                  <c:v>0.34115279116733921</c:v>
                </c:pt>
                <c:pt idx="402">
                  <c:v>0.3425515674365468</c:v>
                </c:pt>
                <c:pt idx="403">
                  <c:v>0.34454525592475682</c:v>
                </c:pt>
                <c:pt idx="404">
                  <c:v>0.34582007335591097</c:v>
                </c:pt>
                <c:pt idx="405">
                  <c:v>0.34644036357723479</c:v>
                </c:pt>
                <c:pt idx="406">
                  <c:v>0.3476130421891479</c:v>
                </c:pt>
                <c:pt idx="407">
                  <c:v>0.34875474917753224</c:v>
                </c:pt>
                <c:pt idx="408">
                  <c:v>0.34983853403186993</c:v>
                </c:pt>
                <c:pt idx="409">
                  <c:v>0.35099658694637897</c:v>
                </c:pt>
                <c:pt idx="410">
                  <c:v>0.35246940867406851</c:v>
                </c:pt>
                <c:pt idx="411">
                  <c:v>0.35334069607570762</c:v>
                </c:pt>
                <c:pt idx="412">
                  <c:v>0.35374945628789473</c:v>
                </c:pt>
                <c:pt idx="413">
                  <c:v>0.35455123366837887</c:v>
                </c:pt>
                <c:pt idx="414">
                  <c:v>0.35532985165636755</c:v>
                </c:pt>
                <c:pt idx="415">
                  <c:v>0.35616830882549294</c:v>
                </c:pt>
                <c:pt idx="416">
                  <c:v>0.35650388824336859</c:v>
                </c:pt>
                <c:pt idx="417">
                  <c:v>0.35701718745814037</c:v>
                </c:pt>
                <c:pt idx="418">
                  <c:v>0.35748334263094078</c:v>
                </c:pt>
                <c:pt idx="419">
                  <c:v>0.35774334673796981</c:v>
                </c:pt>
                <c:pt idx="420">
                  <c:v>0.35829478767313439</c:v>
                </c:pt>
                <c:pt idx="421">
                  <c:v>0.35885300221509481</c:v>
                </c:pt>
                <c:pt idx="422">
                  <c:v>0.35941530113453712</c:v>
                </c:pt>
                <c:pt idx="423">
                  <c:v>0.36007477457895021</c:v>
                </c:pt>
                <c:pt idx="424">
                  <c:v>0.36083553843856081</c:v>
                </c:pt>
                <c:pt idx="425">
                  <c:v>0.36122202281028737</c:v>
                </c:pt>
                <c:pt idx="426">
                  <c:v>0.36137891058499472</c:v>
                </c:pt>
                <c:pt idx="427">
                  <c:v>0.36174709183614756</c:v>
                </c:pt>
                <c:pt idx="428">
                  <c:v>0.36216479411366276</c:v>
                </c:pt>
                <c:pt idx="429">
                  <c:v>0.3625567682566278</c:v>
                </c:pt>
                <c:pt idx="430">
                  <c:v>0.36309052770838957</c:v>
                </c:pt>
                <c:pt idx="431">
                  <c:v>0.36371564061722589</c:v>
                </c:pt>
                <c:pt idx="432">
                  <c:v>0.36407752811671501</c:v>
                </c:pt>
                <c:pt idx="433">
                  <c:v>0.3642717196517048</c:v>
                </c:pt>
                <c:pt idx="434">
                  <c:v>0.36470552195094608</c:v>
                </c:pt>
                <c:pt idx="435">
                  <c:v>0.36508388446057061</c:v>
                </c:pt>
                <c:pt idx="436">
                  <c:v>0.36539261606716228</c:v>
                </c:pt>
                <c:pt idx="437">
                  <c:v>0.36571499597672191</c:v>
                </c:pt>
                <c:pt idx="438">
                  <c:v>0.36621056211668063</c:v>
                </c:pt>
                <c:pt idx="439">
                  <c:v>0.36652423682489288</c:v>
                </c:pt>
                <c:pt idx="440">
                  <c:v>0.36669294639253708</c:v>
                </c:pt>
                <c:pt idx="441">
                  <c:v>0.36704801027307599</c:v>
                </c:pt>
                <c:pt idx="442">
                  <c:v>0.36734165422566589</c:v>
                </c:pt>
                <c:pt idx="443">
                  <c:v>0.36762416212125482</c:v>
                </c:pt>
                <c:pt idx="444">
                  <c:v>0.36795576967327737</c:v>
                </c:pt>
                <c:pt idx="445">
                  <c:v>0.3683530962612504</c:v>
                </c:pt>
                <c:pt idx="446">
                  <c:v>0.36858734231164891</c:v>
                </c:pt>
                <c:pt idx="447">
                  <c:v>0.36872362891089966</c:v>
                </c:pt>
                <c:pt idx="448">
                  <c:v>0.36898037222013363</c:v>
                </c:pt>
                <c:pt idx="449">
                  <c:v>0.36923645215036877</c:v>
                </c:pt>
                <c:pt idx="450">
                  <c:v>0.36952004776452296</c:v>
                </c:pt>
                <c:pt idx="451">
                  <c:v>0.36978499040561991</c:v>
                </c:pt>
                <c:pt idx="452">
                  <c:v>0.37008650717826747</c:v>
                </c:pt>
                <c:pt idx="453">
                  <c:v>0.3702607128070719</c:v>
                </c:pt>
                <c:pt idx="454">
                  <c:v>0.37036658104627057</c:v>
                </c:pt>
                <c:pt idx="455">
                  <c:v>0.37065356021674312</c:v>
                </c:pt>
                <c:pt idx="456">
                  <c:v>0.3709549591373647</c:v>
                </c:pt>
                <c:pt idx="457">
                  <c:v>0.37127984426024163</c:v>
                </c:pt>
                <c:pt idx="458">
                  <c:v>0.37162396375670637</c:v>
                </c:pt>
                <c:pt idx="459">
                  <c:v>0.37202765262439375</c:v>
                </c:pt>
                <c:pt idx="460">
                  <c:v>0.37224279903720958</c:v>
                </c:pt>
                <c:pt idx="461">
                  <c:v>0.37236529370207322</c:v>
                </c:pt>
                <c:pt idx="462">
                  <c:v>0.37261116555347146</c:v>
                </c:pt>
                <c:pt idx="463">
                  <c:v>0.37284577735642194</c:v>
                </c:pt>
                <c:pt idx="464">
                  <c:v>0.37307455603747641</c:v>
                </c:pt>
                <c:pt idx="465">
                  <c:v>0.37333702794993145</c:v>
                </c:pt>
                <c:pt idx="466">
                  <c:v>0.37368505670832808</c:v>
                </c:pt>
                <c:pt idx="467">
                  <c:v>0.3738871538796078</c:v>
                </c:pt>
                <c:pt idx="468">
                  <c:v>0.37398631600823518</c:v>
                </c:pt>
                <c:pt idx="469">
                  <c:v>0.37422373695704314</c:v>
                </c:pt>
                <c:pt idx="470">
                  <c:v>0.37447758137803433</c:v>
                </c:pt>
                <c:pt idx="471">
                  <c:v>0.37482450739816442</c:v>
                </c:pt>
                <c:pt idx="472">
                  <c:v>0.3752273861344122</c:v>
                </c:pt>
                <c:pt idx="473">
                  <c:v>0.37567050149813352</c:v>
                </c:pt>
                <c:pt idx="474">
                  <c:v>0.3759284827990822</c:v>
                </c:pt>
                <c:pt idx="475">
                  <c:v>0.37608195828650048</c:v>
                </c:pt>
                <c:pt idx="476">
                  <c:v>0.37639305348435398</c:v>
                </c:pt>
                <c:pt idx="477">
                  <c:v>0.37651206655351993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FF-4ECB-A8EC-97BE9F3A2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8840623"/>
        <c:axId val="1338844783"/>
      </c:lineChart>
      <c:dateAx>
        <c:axId val="13388406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Vaccination 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844783"/>
        <c:crosses val="autoZero"/>
        <c:auto val="1"/>
        <c:lblOffset val="100"/>
        <c:baseTimeUnit val="days"/>
      </c:dateAx>
      <c:valAx>
        <c:axId val="133884478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/>
                  <a:t>% of</a:t>
                </a:r>
                <a:r>
                  <a:rPr lang="en-US" sz="1000" baseline="0" dirty="0"/>
                  <a:t> Total Population</a:t>
                </a:r>
                <a:endParaRPr lang="en-US" sz="1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840623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20712899435328869"/>
          <c:y val="8.924669874075436E-2"/>
          <c:w val="0.65745592717089696"/>
          <c:h val="7.40498326398607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A78CA7-1394-487E-9381-BDC795AE0E29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B94614-1152-4C93-96B7-E69573AAC49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b="0" i="0" u="none" dirty="0"/>
            <a:t>8,710,162</a:t>
          </a:r>
        </a:p>
        <a:p>
          <a:pPr>
            <a:spcAft>
              <a:spcPts val="0"/>
            </a:spcAft>
          </a:pPr>
          <a:r>
            <a:rPr lang="en-US" sz="1100" b="1" dirty="0"/>
            <a:t>TX </a:t>
          </a:r>
          <a:r>
            <a:rPr lang="en-US" sz="1100" b="1" u="sng" dirty="0"/>
            <a:t>&gt;</a:t>
          </a:r>
          <a:r>
            <a:rPr lang="en-US" sz="1100" b="1" dirty="0"/>
            <a:t>50 yrs total pop</a:t>
          </a:r>
        </a:p>
      </dgm:t>
    </dgm:pt>
    <dgm:pt modelId="{D5A68B74-A7A8-4A85-B01E-38C05E981B36}" type="parTrans" cxnId="{BBD1F9AF-0F8A-4BDC-9D11-7220C2C0947F}">
      <dgm:prSet/>
      <dgm:spPr/>
      <dgm:t>
        <a:bodyPr/>
        <a:lstStyle/>
        <a:p>
          <a:endParaRPr lang="en-US"/>
        </a:p>
      </dgm:t>
    </dgm:pt>
    <dgm:pt modelId="{246BBEB3-BFF9-4826-A34D-F45E36972F6D}" type="sibTrans" cxnId="{BBD1F9AF-0F8A-4BDC-9D11-7220C2C0947F}">
      <dgm:prSet/>
      <dgm:spPr/>
      <dgm:t>
        <a:bodyPr/>
        <a:lstStyle/>
        <a:p>
          <a:endParaRPr lang="en-US"/>
        </a:p>
      </dgm:t>
    </dgm:pt>
    <dgm:pt modelId="{DD8E2B67-C082-44B0-9667-FD402CBB2F08}">
      <dgm:prSet phldrT="[Text]" custT="1"/>
      <dgm:spPr/>
      <dgm:t>
        <a:bodyPr/>
        <a:lstStyle/>
        <a:p>
          <a:pPr>
            <a:spcAft>
              <a:spcPts val="0"/>
            </a:spcAft>
            <a:buClrTx/>
            <a:buSzTx/>
            <a:buFontTx/>
            <a:buNone/>
          </a:pPr>
          <a:r>
            <a:rPr lang="en-US" sz="2400" b="0" i="0" u="none" dirty="0"/>
            <a:t>7,061,791</a:t>
          </a:r>
        </a:p>
        <a:p>
          <a:pPr>
            <a:spcAft>
              <a:spcPts val="0"/>
            </a:spcAft>
            <a:buClrTx/>
            <a:buSzTx/>
            <a:buFontTx/>
            <a:buNone/>
          </a:pPr>
          <a:r>
            <a:rPr lang="en-US" sz="12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(81%)</a:t>
          </a:r>
        </a:p>
        <a:p>
          <a:pPr>
            <a:spcAft>
              <a:spcPts val="0"/>
            </a:spcAft>
            <a:buClrTx/>
            <a:buSzTx/>
            <a:buFontTx/>
            <a:buNone/>
          </a:pPr>
          <a:r>
            <a:rPr lang="en-US" sz="1100" b="1" dirty="0"/>
            <a:t>People </a:t>
          </a:r>
          <a:r>
            <a:rPr lang="en-US" sz="1100" b="1" u="sng" dirty="0"/>
            <a:t>&gt;</a:t>
          </a:r>
          <a:r>
            <a:rPr lang="en-US" sz="1100" b="1" dirty="0"/>
            <a:t>50 yrs fully vaccinated</a:t>
          </a:r>
          <a:r>
            <a:rPr lang="en-US" sz="1100" b="1" baseline="30000" dirty="0"/>
            <a:t>1</a:t>
          </a:r>
        </a:p>
      </dgm:t>
    </dgm:pt>
    <dgm:pt modelId="{7EE4438E-51E0-405D-8C6E-CA166A653781}" type="parTrans" cxnId="{C85AEDDE-B0E4-4276-A4FB-3E297C757732}">
      <dgm:prSet/>
      <dgm:spPr/>
      <dgm:t>
        <a:bodyPr/>
        <a:lstStyle/>
        <a:p>
          <a:endParaRPr lang="en-US"/>
        </a:p>
      </dgm:t>
    </dgm:pt>
    <dgm:pt modelId="{62EBBE70-F904-4DC6-B635-BD4081AC3635}" type="sibTrans" cxnId="{C85AEDDE-B0E4-4276-A4FB-3E297C757732}">
      <dgm:prSet/>
      <dgm:spPr/>
      <dgm:t>
        <a:bodyPr/>
        <a:lstStyle/>
        <a:p>
          <a:endParaRPr lang="en-US"/>
        </a:p>
      </dgm:t>
    </dgm:pt>
    <dgm:pt modelId="{5238F467-78F8-44FB-A1C2-5B9085DEDA57}">
      <dgm:prSet phldrT="[Text]" custT="1"/>
      <dgm:spPr/>
      <dgm:t>
        <a:bodyPr/>
        <a:lstStyle/>
        <a:p>
          <a:pPr>
            <a:spcAft>
              <a:spcPts val="0"/>
            </a:spcAft>
            <a:buClrTx/>
            <a:buSzTx/>
            <a:buFontTx/>
            <a:buNone/>
          </a:pPr>
          <a:r>
            <a:rPr lang="en-US" sz="2400" b="0" i="0" u="none" dirty="0"/>
            <a:t>3,681,362</a:t>
          </a:r>
        </a:p>
        <a:p>
          <a:pPr>
            <a:spcAft>
              <a:spcPts val="0"/>
            </a:spcAft>
            <a:buClrTx/>
            <a:buSzTx/>
            <a:buFontTx/>
            <a:buNone/>
          </a:pPr>
          <a:r>
            <a:rPr lang="en-US" sz="1200" b="1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(45% total pop)</a:t>
          </a:r>
        </a:p>
        <a:p>
          <a:pPr>
            <a:spcAft>
              <a:spcPts val="0"/>
            </a:spcAft>
            <a:buClrTx/>
            <a:buSzTx/>
            <a:buFontTx/>
            <a:buNone/>
          </a:pPr>
          <a:r>
            <a:rPr lang="en-US" sz="1100" b="1" dirty="0"/>
            <a:t>People </a:t>
          </a:r>
          <a:r>
            <a:rPr lang="en-US" sz="1100" b="1" u="sng" dirty="0"/>
            <a:t>&gt;</a:t>
          </a:r>
          <a:r>
            <a:rPr lang="en-US" sz="1100" b="1" dirty="0"/>
            <a:t>50 yrs received first booster dose</a:t>
          </a:r>
          <a:r>
            <a:rPr lang="en-US" sz="1100" b="1" baseline="30000" dirty="0"/>
            <a:t>2</a:t>
          </a:r>
          <a:r>
            <a:rPr lang="en-US" sz="1100" b="1" dirty="0"/>
            <a:t> and eligible for a Second booster by July 22</a:t>
          </a:r>
          <a:endParaRPr lang="en-US" sz="1100" dirty="0"/>
        </a:p>
      </dgm:t>
    </dgm:pt>
    <dgm:pt modelId="{C13E5E3C-C635-40C0-9BAB-DEA794377F74}" type="sibTrans" cxnId="{F867CC9D-3DAF-40DB-93E4-532DEC9E9068}">
      <dgm:prSet/>
      <dgm:spPr/>
      <dgm:t>
        <a:bodyPr/>
        <a:lstStyle/>
        <a:p>
          <a:endParaRPr lang="en-US"/>
        </a:p>
      </dgm:t>
    </dgm:pt>
    <dgm:pt modelId="{4615CD7A-FB82-4BFC-9749-7BB08FBB429E}" type="parTrans" cxnId="{F867CC9D-3DAF-40DB-93E4-532DEC9E9068}">
      <dgm:prSet/>
      <dgm:spPr/>
      <dgm:t>
        <a:bodyPr/>
        <a:lstStyle/>
        <a:p>
          <a:endParaRPr lang="en-US"/>
        </a:p>
      </dgm:t>
    </dgm:pt>
    <dgm:pt modelId="{07815591-EF8C-49F2-A580-772CA4BE3EBE}" type="pres">
      <dgm:prSet presAssocID="{D1A78CA7-1394-487E-9381-BDC795AE0E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CCE65F5-0C77-4AC2-BA41-65AF694D5CAF}" type="pres">
      <dgm:prSet presAssocID="{56B94614-1152-4C93-96B7-E69573AAC494}" presName="Accent1" presStyleCnt="0"/>
      <dgm:spPr/>
    </dgm:pt>
    <dgm:pt modelId="{9721369A-D097-449F-9753-A8B3F946CFD7}" type="pres">
      <dgm:prSet presAssocID="{56B94614-1152-4C93-96B7-E69573AAC494}" presName="Accent" presStyleLbl="node1" presStyleIdx="0" presStyleCnt="3"/>
      <dgm:spPr/>
    </dgm:pt>
    <dgm:pt modelId="{4BDFAEA7-033E-455B-8236-F3C3A00420E9}" type="pres">
      <dgm:prSet presAssocID="{56B94614-1152-4C93-96B7-E69573AAC494}" presName="Parent1" presStyleLbl="revTx" presStyleIdx="0" presStyleCnt="3" custLinFactNeighborX="917" custLinFactNeighborY="-18022">
        <dgm:presLayoutVars>
          <dgm:chMax val="1"/>
          <dgm:chPref val="1"/>
          <dgm:bulletEnabled val="1"/>
        </dgm:presLayoutVars>
      </dgm:prSet>
      <dgm:spPr/>
    </dgm:pt>
    <dgm:pt modelId="{15E19DC2-FE83-4BAA-A040-F45BF8711989}" type="pres">
      <dgm:prSet presAssocID="{DD8E2B67-C082-44B0-9667-FD402CBB2F08}" presName="Accent2" presStyleCnt="0"/>
      <dgm:spPr/>
    </dgm:pt>
    <dgm:pt modelId="{F8D64188-EAA1-49A2-B8D3-7B4EC9AA3412}" type="pres">
      <dgm:prSet presAssocID="{DD8E2B67-C082-44B0-9667-FD402CBB2F08}" presName="Accent" presStyleLbl="node1" presStyleIdx="1" presStyleCnt="3"/>
      <dgm:spPr>
        <a:solidFill>
          <a:schemeClr val="accent5">
            <a:lumMod val="60000"/>
            <a:lumOff val="40000"/>
          </a:schemeClr>
        </a:solidFill>
      </dgm:spPr>
    </dgm:pt>
    <dgm:pt modelId="{3BD0E22C-3FAE-4AD7-B4C2-1AADBD6635FE}" type="pres">
      <dgm:prSet presAssocID="{DD8E2B67-C082-44B0-9667-FD402CBB2F0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FB203BF7-DBE9-4099-AC80-DDB5C688D225}" type="pres">
      <dgm:prSet presAssocID="{5238F467-78F8-44FB-A1C2-5B9085DEDA57}" presName="Accent3" presStyleCnt="0"/>
      <dgm:spPr/>
    </dgm:pt>
    <dgm:pt modelId="{A4974616-31DF-4ECA-B01E-168748F74248}" type="pres">
      <dgm:prSet presAssocID="{5238F467-78F8-44FB-A1C2-5B9085DEDA57}" presName="Accent" presStyleLbl="node1" presStyleIdx="2" presStyleCnt="3"/>
      <dgm:spPr>
        <a:solidFill>
          <a:srgbClr val="00B050"/>
        </a:solidFill>
      </dgm:spPr>
    </dgm:pt>
    <dgm:pt modelId="{25DEA395-1A42-43DD-92D7-8AB864AECD26}" type="pres">
      <dgm:prSet presAssocID="{5238F467-78F8-44FB-A1C2-5B9085DEDA57}" presName="Parent3" presStyleLbl="revTx" presStyleIdx="2" presStyleCnt="3" custScaleY="211186" custLinFactNeighborX="681" custLinFactNeighborY="-3558">
        <dgm:presLayoutVars>
          <dgm:chMax val="1"/>
          <dgm:chPref val="1"/>
          <dgm:bulletEnabled val="1"/>
        </dgm:presLayoutVars>
      </dgm:prSet>
      <dgm:spPr/>
    </dgm:pt>
  </dgm:ptLst>
  <dgm:cxnLst>
    <dgm:cxn modelId="{4028F06F-EE49-4DB3-9432-9A054184611F}" type="presOf" srcId="{D1A78CA7-1394-487E-9381-BDC795AE0E29}" destId="{07815591-EF8C-49F2-A580-772CA4BE3EBE}" srcOrd="0" destOrd="0" presId="urn:microsoft.com/office/officeart/2009/layout/CircleArrowProcess"/>
    <dgm:cxn modelId="{7DC8A274-9462-475A-AA56-4638E8569D3D}" type="presOf" srcId="{56B94614-1152-4C93-96B7-E69573AAC494}" destId="{4BDFAEA7-033E-455B-8236-F3C3A00420E9}" srcOrd="0" destOrd="0" presId="urn:microsoft.com/office/officeart/2009/layout/CircleArrowProcess"/>
    <dgm:cxn modelId="{F867CC9D-3DAF-40DB-93E4-532DEC9E9068}" srcId="{D1A78CA7-1394-487E-9381-BDC795AE0E29}" destId="{5238F467-78F8-44FB-A1C2-5B9085DEDA57}" srcOrd="2" destOrd="0" parTransId="{4615CD7A-FB82-4BFC-9749-7BB08FBB429E}" sibTransId="{C13E5E3C-C635-40C0-9BAB-DEA794377F74}"/>
    <dgm:cxn modelId="{9F0A64AF-68B9-4DCC-B1DF-81AA0129C899}" type="presOf" srcId="{5238F467-78F8-44FB-A1C2-5B9085DEDA57}" destId="{25DEA395-1A42-43DD-92D7-8AB864AECD26}" srcOrd="0" destOrd="0" presId="urn:microsoft.com/office/officeart/2009/layout/CircleArrowProcess"/>
    <dgm:cxn modelId="{BBD1F9AF-0F8A-4BDC-9D11-7220C2C0947F}" srcId="{D1A78CA7-1394-487E-9381-BDC795AE0E29}" destId="{56B94614-1152-4C93-96B7-E69573AAC494}" srcOrd="0" destOrd="0" parTransId="{D5A68B74-A7A8-4A85-B01E-38C05E981B36}" sibTransId="{246BBEB3-BFF9-4826-A34D-F45E36972F6D}"/>
    <dgm:cxn modelId="{7B794ADD-B739-413C-A3DD-53D5A158CE5F}" type="presOf" srcId="{DD8E2B67-C082-44B0-9667-FD402CBB2F08}" destId="{3BD0E22C-3FAE-4AD7-B4C2-1AADBD6635FE}" srcOrd="0" destOrd="0" presId="urn:microsoft.com/office/officeart/2009/layout/CircleArrowProcess"/>
    <dgm:cxn modelId="{C85AEDDE-B0E4-4276-A4FB-3E297C757732}" srcId="{D1A78CA7-1394-487E-9381-BDC795AE0E29}" destId="{DD8E2B67-C082-44B0-9667-FD402CBB2F08}" srcOrd="1" destOrd="0" parTransId="{7EE4438E-51E0-405D-8C6E-CA166A653781}" sibTransId="{62EBBE70-F904-4DC6-B635-BD4081AC3635}"/>
    <dgm:cxn modelId="{CF5456EA-5EC0-402A-AC5E-16A0EC87B20D}" type="presParOf" srcId="{07815591-EF8C-49F2-A580-772CA4BE3EBE}" destId="{ECCE65F5-0C77-4AC2-BA41-65AF694D5CAF}" srcOrd="0" destOrd="0" presId="urn:microsoft.com/office/officeart/2009/layout/CircleArrowProcess"/>
    <dgm:cxn modelId="{85070E9D-9E8A-408B-8497-3C771046A9D1}" type="presParOf" srcId="{ECCE65F5-0C77-4AC2-BA41-65AF694D5CAF}" destId="{9721369A-D097-449F-9753-A8B3F946CFD7}" srcOrd="0" destOrd="0" presId="urn:microsoft.com/office/officeart/2009/layout/CircleArrowProcess"/>
    <dgm:cxn modelId="{53597B5F-03D1-41C5-ABB1-BA4F862D778E}" type="presParOf" srcId="{07815591-EF8C-49F2-A580-772CA4BE3EBE}" destId="{4BDFAEA7-033E-455B-8236-F3C3A00420E9}" srcOrd="1" destOrd="0" presId="urn:microsoft.com/office/officeart/2009/layout/CircleArrowProcess"/>
    <dgm:cxn modelId="{CB8B7161-71CD-400F-970E-6585010045C9}" type="presParOf" srcId="{07815591-EF8C-49F2-A580-772CA4BE3EBE}" destId="{15E19DC2-FE83-4BAA-A040-F45BF8711989}" srcOrd="2" destOrd="0" presId="urn:microsoft.com/office/officeart/2009/layout/CircleArrowProcess"/>
    <dgm:cxn modelId="{194E8587-8399-47BE-8DAF-5B38355268E9}" type="presParOf" srcId="{15E19DC2-FE83-4BAA-A040-F45BF8711989}" destId="{F8D64188-EAA1-49A2-B8D3-7B4EC9AA3412}" srcOrd="0" destOrd="0" presId="urn:microsoft.com/office/officeart/2009/layout/CircleArrowProcess"/>
    <dgm:cxn modelId="{94B78789-C616-45AE-B616-ADBE6EFCBA4C}" type="presParOf" srcId="{07815591-EF8C-49F2-A580-772CA4BE3EBE}" destId="{3BD0E22C-3FAE-4AD7-B4C2-1AADBD6635FE}" srcOrd="3" destOrd="0" presId="urn:microsoft.com/office/officeart/2009/layout/CircleArrowProcess"/>
    <dgm:cxn modelId="{D3C2744B-CB6A-42A7-B3BD-D214CEF6D806}" type="presParOf" srcId="{07815591-EF8C-49F2-A580-772CA4BE3EBE}" destId="{FB203BF7-DBE9-4099-AC80-DDB5C688D225}" srcOrd="4" destOrd="0" presId="urn:microsoft.com/office/officeart/2009/layout/CircleArrowProcess"/>
    <dgm:cxn modelId="{26B8DAA3-24ED-448A-8E20-8F73DAA4233B}" type="presParOf" srcId="{FB203BF7-DBE9-4099-AC80-DDB5C688D225}" destId="{A4974616-31DF-4ECA-B01E-168748F74248}" srcOrd="0" destOrd="0" presId="urn:microsoft.com/office/officeart/2009/layout/CircleArrowProcess"/>
    <dgm:cxn modelId="{6B54780F-A0C6-43C1-83A7-C2D2825D5510}" type="presParOf" srcId="{07815591-EF8C-49F2-A580-772CA4BE3EBE}" destId="{25DEA395-1A42-43DD-92D7-8AB864AECD2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1369A-D097-449F-9753-A8B3F946CFD7}">
      <dsp:nvSpPr>
        <dsp:cNvPr id="0" name=""/>
        <dsp:cNvSpPr/>
      </dsp:nvSpPr>
      <dsp:spPr>
        <a:xfrm>
          <a:off x="3170492" y="0"/>
          <a:ext cx="2810177" cy="281060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FAEA7-033E-455B-8236-F3C3A00420E9}">
      <dsp:nvSpPr>
        <dsp:cNvPr id="0" name=""/>
        <dsp:cNvSpPr/>
      </dsp:nvSpPr>
      <dsp:spPr>
        <a:xfrm>
          <a:off x="3805953" y="874034"/>
          <a:ext cx="1561561" cy="780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0" i="0" u="none" kern="1200" dirty="0"/>
            <a:t>8,710,162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TX </a:t>
          </a:r>
          <a:r>
            <a:rPr lang="en-US" sz="1100" b="1" u="sng" kern="1200" dirty="0"/>
            <a:t>&gt;</a:t>
          </a:r>
          <a:r>
            <a:rPr lang="en-US" sz="1100" b="1" kern="1200" dirty="0"/>
            <a:t>50 yrs total pop</a:t>
          </a:r>
        </a:p>
      </dsp:txBody>
      <dsp:txXfrm>
        <a:off x="3805953" y="874034"/>
        <a:ext cx="1561561" cy="780593"/>
      </dsp:txXfrm>
    </dsp:sp>
    <dsp:sp modelId="{F8D64188-EAA1-49A2-B8D3-7B4EC9AA3412}">
      <dsp:nvSpPr>
        <dsp:cNvPr id="0" name=""/>
        <dsp:cNvSpPr/>
      </dsp:nvSpPr>
      <dsp:spPr>
        <a:xfrm>
          <a:off x="2389975" y="1614900"/>
          <a:ext cx="2810177" cy="281060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0E22C-3FAE-4AD7-B4C2-1AADBD6635FE}">
      <dsp:nvSpPr>
        <dsp:cNvPr id="0" name=""/>
        <dsp:cNvSpPr/>
      </dsp:nvSpPr>
      <dsp:spPr>
        <a:xfrm>
          <a:off x="3014283" y="2638955"/>
          <a:ext cx="1561561" cy="780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sz="2400" b="0" i="0" u="none" kern="1200" dirty="0"/>
            <a:t>7,061,791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sz="1200" b="1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(81%)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sz="1100" b="1" kern="1200" dirty="0"/>
            <a:t>People </a:t>
          </a:r>
          <a:r>
            <a:rPr lang="en-US" sz="1100" b="1" u="sng" kern="1200" dirty="0"/>
            <a:t>&gt;</a:t>
          </a:r>
          <a:r>
            <a:rPr lang="en-US" sz="1100" b="1" kern="1200" dirty="0"/>
            <a:t>50 yrs fully vaccinated</a:t>
          </a:r>
          <a:r>
            <a:rPr lang="en-US" sz="1100" b="1" kern="1200" baseline="30000" dirty="0"/>
            <a:t>1</a:t>
          </a:r>
        </a:p>
      </dsp:txBody>
      <dsp:txXfrm>
        <a:off x="3014283" y="2638955"/>
        <a:ext cx="1561561" cy="780593"/>
      </dsp:txXfrm>
    </dsp:sp>
    <dsp:sp modelId="{A4974616-31DF-4ECA-B01E-168748F74248}">
      <dsp:nvSpPr>
        <dsp:cNvPr id="0" name=""/>
        <dsp:cNvSpPr/>
      </dsp:nvSpPr>
      <dsp:spPr>
        <a:xfrm>
          <a:off x="3370503" y="3423052"/>
          <a:ext cx="2414377" cy="241534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EA395-1A42-43DD-92D7-8AB864AECD26}">
      <dsp:nvSpPr>
        <dsp:cNvPr id="0" name=""/>
        <dsp:cNvSpPr/>
      </dsp:nvSpPr>
      <dsp:spPr>
        <a:xfrm>
          <a:off x="3805962" y="3803804"/>
          <a:ext cx="1561561" cy="1648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sz="2400" b="0" i="0" u="none" kern="1200" dirty="0"/>
            <a:t>3,681,362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sz="1200" b="1" i="0" u="none" strike="noStrike" kern="120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(45% total pop)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sz="1100" b="1" kern="1200" dirty="0"/>
            <a:t>People </a:t>
          </a:r>
          <a:r>
            <a:rPr lang="en-US" sz="1100" b="1" u="sng" kern="1200" dirty="0"/>
            <a:t>&gt;</a:t>
          </a:r>
          <a:r>
            <a:rPr lang="en-US" sz="1100" b="1" kern="1200" dirty="0"/>
            <a:t>50 yrs received first booster dose</a:t>
          </a:r>
          <a:r>
            <a:rPr lang="en-US" sz="1100" b="1" kern="1200" baseline="30000" dirty="0"/>
            <a:t>2</a:t>
          </a:r>
          <a:r>
            <a:rPr lang="en-US" sz="1100" b="1" kern="1200" dirty="0"/>
            <a:t> and eligible for a Second booster by July 22</a:t>
          </a:r>
          <a:endParaRPr lang="en-US" sz="1100" kern="1200" dirty="0"/>
        </a:p>
      </dsp:txBody>
      <dsp:txXfrm>
        <a:off x="3805962" y="3803804"/>
        <a:ext cx="1561561" cy="1648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33136DC4-ACBF-4727-AC26-468FF2221379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C7D2D378-03F4-4C32-B415-247BE1366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2D378-03F4-4C32-B415-247BE1366D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2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/>
            <a:fld id="{C7D2D378-03F4-4C32-B415-247BE1366DF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/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269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C7D2D378-03F4-4C32-B415-247BE1366DF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3506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2D378-03F4-4C32-B415-247BE1366D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5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bg>
      <p:bgPr>
        <a:gradFill>
          <a:gsLst>
            <a:gs pos="0">
              <a:srgbClr val="556A7E"/>
            </a:gs>
            <a:gs pos="35000">
              <a:srgbClr val="556A7E"/>
            </a:gs>
            <a:gs pos="100000">
              <a:srgbClr val="33333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&quot;&quot;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62297"/>
            <a:ext cx="10515600" cy="1971503"/>
          </a:xfrm>
          <a:ln w="63500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9"/>
            <a:ext cx="10515600" cy="54487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BC5130-6735-419A-B1B8-C36EA21FC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432300"/>
            <a:ext cx="10509250" cy="72707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C518FDB4-615D-4BD8-B84D-E2866EE4D7D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39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82CF4-D412-4779-B721-D677D66C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E62DF9-FC82-4F23-899A-C9F89F882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750" y="742950"/>
            <a:ext cx="10858500" cy="537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F70E1DB0-FA35-4359-A511-0FFBC260B0C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69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877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AC3F-E8C3-47D6-9C29-15820A7A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D5C3B-0D78-4F4C-9165-AB9D4B0FC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BE6E-823D-4EB4-82C4-38F5D4B0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53706-2B1F-4D77-B1DA-92FFBBA7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7F56-5FD6-4829-A5D1-8D275B64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entagon 9" title="&quot;&quot;">
            <a:extLst>
              <a:ext uri="{FF2B5EF4-FFF2-40B4-BE49-F238E27FC236}">
                <a16:creationId xmlns:a16="http://schemas.microsoft.com/office/drawing/2014/main" id="{7CC38CDD-64DC-4DFD-A53D-533ECED83431}"/>
              </a:ext>
            </a:extLst>
          </p:cNvPr>
          <p:cNvSpPr/>
          <p:nvPr userDrawn="1"/>
        </p:nvSpPr>
        <p:spPr>
          <a:xfrm>
            <a:off x="0" y="1696611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45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3573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9CE3-59F3-4862-823A-0FEB939B0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462D6-05EC-42BC-90B3-E1244B68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FFCB7-78F2-42A0-B3F8-7C78139E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4305F-9E51-4C97-993B-6CFA7BD8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878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F2B2-B59F-4D5B-A313-235F016B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152-9EDA-4028-9FB3-1B5DFCF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563" y="2505075"/>
            <a:ext cx="440594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F0849-E536-4C9C-A18E-53D9F5C3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C04F7-725C-41F9-A8AE-514B6133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0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873F2-787E-4D79-B474-995E13D0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F102D7-3CF1-4506-A572-0F149F76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098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34204-8D8F-4BBA-A894-01CA6705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279DC7-45CD-4962-BAF3-9EA0BFF1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42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F793-1857-4684-9922-D6742A6482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000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8885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154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B5D5-FCFF-42FF-AE3D-76CF37FA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890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AA98-2AF5-4BC2-9262-C4B6AFB9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8D7E-257E-4871-AF53-6BBE721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0B201C-AA90-47D5-96C6-0D8499E3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262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6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D9B1-AB0A-4034-96D1-1272B15D7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CA2B5-7745-4EE4-AA6B-4C0451540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3C69-5B65-4D5C-9592-62EF77FD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432F0-4273-4145-92A4-EE447DB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067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D943-9064-4951-B936-9F56B4BC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C536-92FC-4E64-9194-22969EF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27D1-BF3D-4ED3-8A08-CC7E8DE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9A5C61-4DCC-422D-B66E-7FA5A8D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349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3675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9CE3-59F3-4862-823A-0FEB939B0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462D6-05EC-42BC-90B3-E1244B68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FFCB7-78F2-42A0-B3F8-7C78139E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4305F-9E51-4C97-993B-6CFA7BD8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428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F2B2-B59F-4D5B-A313-235F016B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152-9EDA-4028-9FB3-1B5DFCF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563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F0849-E536-4C9C-A18E-53D9F5C3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C04F7-725C-41F9-A8AE-514B6133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0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873F2-787E-4D79-B474-995E13D0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F102D7-3CF1-4506-A572-0F149F76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7529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34204-8D8F-4BBA-A894-01CA6705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279DC7-45CD-4962-BAF3-9EA0BFF1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1487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F793-1857-4684-9922-D6742A6482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000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830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032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B5D5-FCFF-42FF-AE3D-76CF37FA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890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AA98-2AF5-4BC2-9262-C4B6AFB9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8D7E-257E-4871-AF53-6BBE721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0B201C-AA90-47D5-96C6-0D8499E3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667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D9B1-AB0A-4034-96D1-1272B15D7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CA2B5-7745-4EE4-AA6B-4C0451540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3C69-5B65-4D5C-9592-62EF77FD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432F0-4273-4145-92A4-EE447DB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26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SHS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0FFC8C-FFA4-4B32-A71B-6DF399E157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9" b="816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B0F96CC1-470A-4CE3-9A55-CB49B5FCDE6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71256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title="Texas Department of State Health Services logo">
            <a:extLst>
              <a:ext uri="{FF2B5EF4-FFF2-40B4-BE49-F238E27FC236}">
                <a16:creationId xmlns:a16="http://schemas.microsoft.com/office/drawing/2014/main" id="{A2B8BECE-B9F2-4BF8-901C-9069CB22B8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715" y="2096908"/>
            <a:ext cx="988856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47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D943-9064-4951-B936-9F56B4BC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C536-92FC-4E64-9194-22969EF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27D1-BF3D-4ED3-8A08-CC7E8DE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9A5C61-4DCC-422D-B66E-7FA5A8D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7872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599D-6C02-48E0-8201-93256B59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EDC7E3-DEC9-4498-81FE-201C83A12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5257800" cy="472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4D776-7FA7-4215-BC62-AA2523B36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66863"/>
            <a:ext cx="6096000" cy="5068889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954271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5682-FAE2-42A3-AF81-49944D0B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47DC5-63BB-42E8-BDA7-AA9FEFE7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CAD-7EC3-41F9-AF25-DBEBDFD2D03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C0EFE-8E38-48E6-9C30-91250D08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F709-0170-4F0E-8BA7-0BCC9377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70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E97D9D6-D5E6-4AB6-931A-C7DAD67FF1B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1" y="1982479"/>
            <a:ext cx="10515599" cy="416542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28633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F9F7D-F518-46FE-9654-6F11698EB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3FE85-ED93-4BEB-8241-8883240C3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33952-89DF-4CFB-8E46-BDB4E761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A613-52FA-4F68-BE94-F24064C77C1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A34D1-5315-4ED3-8654-AF4E7E42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1EF49-D71A-4C3F-949D-D6631D48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98DF-D620-48FD-923B-C66B1CA4E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15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00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4B68-0B79-44AD-8CC1-FFCBDF4E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B490E-881C-48B0-BCF6-F629AFBA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4563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599D-6C02-48E0-8201-93256B59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EDC7E3-DEC9-4498-81FE-201C83A12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5257800" cy="472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4D776-7FA7-4215-BC62-AA2523B36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66863"/>
            <a:ext cx="6096000" cy="50688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56272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D1ED-4C0D-4577-AED5-A0A39410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3BCD-2F54-4A0A-9404-EB4BA9A7C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E411C-1F59-47D8-A553-7FD149C1C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1360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7750-E989-42E1-85EA-B283ABB8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4" y="2722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3CE5D-AEFD-4304-8BB8-521B2A47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F4435-131E-4F88-9269-C3FA6101F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856AE-F49A-4C80-83E3-EC3B15C0D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D8EA7-F412-47B2-90FD-7A9C9762B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BA92D-FCC2-48A1-8A3D-C92BCE8B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D06A-407B-46FA-A0EC-F072866C22B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F68FA-2583-4B95-8D25-58064512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FE495-09D8-428E-9C45-A3BF074E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01F10DD-B56D-4580-8ED0-FA1631DEED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9350" y="0"/>
            <a:ext cx="5962650" cy="6626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2293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051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4814-3467-4D26-BFFF-52A18F78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259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0090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C7CC-61B4-4A57-AEC1-6B45BD51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82634-C662-4D30-A456-A3C406D01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6213"/>
            <a:ext cx="3932237" cy="44227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E74DC-C2C7-43A6-BBF0-AF07DE2D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38275"/>
            <a:ext cx="6172200" cy="4422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59912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3E45-7DCB-43D9-A8F6-F996162C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EF7B0-00F0-41BA-B6CA-13DBCA778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4763C-A6AC-4FC2-9B24-1D1A4CF76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6097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76259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bg>
      <p:bgPr>
        <a:gradFill>
          <a:gsLst>
            <a:gs pos="0">
              <a:srgbClr val="556A7E"/>
            </a:gs>
            <a:gs pos="35000">
              <a:srgbClr val="556A7E"/>
            </a:gs>
            <a:gs pos="100000">
              <a:srgbClr val="33333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&quot;&quot;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62297"/>
            <a:ext cx="10515600" cy="1971503"/>
          </a:xfrm>
          <a:ln w="63500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9"/>
            <a:ext cx="10515600" cy="54487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BC5130-6735-419A-B1B8-C36EA21FC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432300"/>
            <a:ext cx="10509250" cy="72707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C518FDB4-615D-4BD8-B84D-E2866EE4D7D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553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165622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SHS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0FFC8C-FFA4-4B32-A71B-6DF399E157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9" b="816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B0F96CC1-470A-4CE3-9A55-CB49B5FCDE6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71256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title="Texas Department of State Health Services logo">
            <a:extLst>
              <a:ext uri="{FF2B5EF4-FFF2-40B4-BE49-F238E27FC236}">
                <a16:creationId xmlns:a16="http://schemas.microsoft.com/office/drawing/2014/main" id="{A2B8BECE-B9F2-4BF8-901C-9069CB22B8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715" y="2096908"/>
            <a:ext cx="988856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064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01F10DD-B56D-4580-8ED0-FA1631DEED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9350" y="0"/>
            <a:ext cx="5962650" cy="6626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2293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1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988DF98B-20B8-4A8B-B42A-3A01690B356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81725" y="365125"/>
            <a:ext cx="5781675" cy="581183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181725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57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93B84CD7-E3DE-4EAD-B020-8FA723115259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191250" y="365124"/>
            <a:ext cx="5899150" cy="5811837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11" name="Pentagon 9" title="&quot;&quot;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1912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4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988DF98B-20B8-4A8B-B42A-3A01690B356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81725" y="365125"/>
            <a:ext cx="5781675" cy="581183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181725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21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42E3-8A59-4CF8-BACD-284F3D6047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85664-0946-473B-868A-BEEF5B704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17778-023B-49CB-BE94-DEB9D1F32C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EBC45-D549-45B7-9284-C4D9BD44F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CAD-7EC3-41F9-AF25-DBEBDFD2D03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351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CAD-7EC3-41F9-AF25-DBEBDFD2D03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E97D9D6-D5E6-4AB6-931A-C7DAD67FF1B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1" y="1982479"/>
            <a:ext cx="10515599" cy="416542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159310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5682-FAE2-42A3-AF81-49944D0B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47DC5-63BB-42E8-BDA7-AA9FEFE7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CAD-7EC3-41F9-AF25-DBEBDFD2D03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C0EFE-8E38-48E6-9C30-91250D08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F709-0170-4F0E-8BA7-0BCC9377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152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82CF4-D412-4779-B721-D677D66C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E62DF9-FC82-4F23-899A-C9F89F882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750" y="742950"/>
            <a:ext cx="10858500" cy="537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F70E1DB0-FA35-4359-A511-0FFBC260B0C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0638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3493D-3AC6-45EE-B19D-FE795223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CAD-7EC3-41F9-AF25-DBEBDFD2D03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C2881-EB4F-4F07-A241-DA76ABA6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2DF5A-775D-4FC2-9C23-B06497E4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10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AC3F-E8C3-47D6-9C29-15820A7A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D5C3B-0D78-4F4C-9165-AB9D4B0FC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BE6E-823D-4EB4-82C4-38F5D4B0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CAD-7EC3-41F9-AF25-DBEBDFD2D03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53706-2B1F-4D77-B1DA-92FFBBA7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7F56-5FD6-4829-A5D1-8D275B64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entagon 9" title="&quot;&quot;">
            <a:extLst>
              <a:ext uri="{FF2B5EF4-FFF2-40B4-BE49-F238E27FC236}">
                <a16:creationId xmlns:a16="http://schemas.microsoft.com/office/drawing/2014/main" id="{7CC38CDD-64DC-4DFD-A53D-533ECED83431}"/>
              </a:ext>
            </a:extLst>
          </p:cNvPr>
          <p:cNvSpPr/>
          <p:nvPr userDrawn="1"/>
        </p:nvSpPr>
        <p:spPr>
          <a:xfrm>
            <a:off x="0" y="1696611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733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D1ED-4C0D-4577-AED5-A0A39410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3BCD-2F54-4A0A-9404-EB4BA9A7C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E411C-1F59-47D8-A553-7FD149C1C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56119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F302313-0C48-4D67-918B-FC3D5764A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t="7582" r="2482" b="77523"/>
          <a:stretch/>
        </p:blipFill>
        <p:spPr>
          <a:xfrm>
            <a:off x="-34586" y="-17251"/>
            <a:ext cx="11749260" cy="1406106"/>
          </a:xfrm>
          <a:prstGeom prst="rect">
            <a:avLst/>
          </a:prstGeom>
        </p:spPr>
      </p:pic>
      <p:pic>
        <p:nvPicPr>
          <p:cNvPr id="9" name="Picture 8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EDD84586-D4D3-4309-A2F4-B6089BA6B8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536" y="6178940"/>
            <a:ext cx="1802062" cy="380251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8D0C011-38BC-4EC8-9564-93C882EC5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7" b="20008"/>
          <a:stretch/>
        </p:blipFill>
        <p:spPr>
          <a:xfrm>
            <a:off x="241542" y="198407"/>
            <a:ext cx="2007154" cy="86264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FF5128-147C-4603-BCD3-AB97683AF311}"/>
              </a:ext>
            </a:extLst>
          </p:cNvPr>
          <p:cNvCxnSpPr/>
          <p:nvPr userDrawn="1"/>
        </p:nvCxnSpPr>
        <p:spPr>
          <a:xfrm>
            <a:off x="2473977" y="211470"/>
            <a:ext cx="0" cy="862642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72E8EBE-674A-4A3E-A6CA-1FDD68E26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517" y="324687"/>
            <a:ext cx="8774541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434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93B84CD7-E3DE-4EAD-B020-8FA723115259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191250" y="365124"/>
            <a:ext cx="5899150" cy="5811837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11" name="Pentagon 9" title="&quot;&quot;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1912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3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42E3-8A59-4CF8-BACD-284F3D6047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85664-0946-473B-868A-BEEF5B704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17778-023B-49CB-BE94-DEB9D1F32C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EBC45-D549-45B7-9284-C4D9BD44F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E97D9D6-D5E6-4AB6-931A-C7DAD67FF1B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1" y="1982479"/>
            <a:ext cx="10515599" cy="416542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15923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5682-FAE2-42A3-AF81-49944D0B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47DC5-63BB-42E8-BDA7-AA9FEFE7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C0EFE-8E38-48E6-9C30-91250D08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F709-0170-4F0E-8BA7-0BCC9377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8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443D7-7F30-4B8B-A2B9-80AFCA43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33437-94B2-48B2-B9DF-D0A124C36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196B4-59A7-4F55-AB1F-E472546A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6C522-DAE5-4E68-AFB5-CB47A0262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5248E-2126-4CBB-924B-FEEF06B72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82BAF-12B2-4620-96B5-33302AEFD9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4242C5BE-DB79-4DCF-961F-CD36C176BAA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52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 userDrawn="1"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8A82E9-29F0-4669-AE6A-42B92398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6698-EAFE-4EF4-8E59-4E345DB88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7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 userDrawn="1"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8A82E9-29F0-4669-AE6A-42B92398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6698-EAFE-4EF4-8E59-4E345DB88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7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&quot;&quot;">
            <a:extLst>
              <a:ext uri="{FF2B5EF4-FFF2-40B4-BE49-F238E27FC236}">
                <a16:creationId xmlns:a16="http://schemas.microsoft.com/office/drawing/2014/main" id="{48752905-4F9E-4308-9D7D-79136CE22E29}"/>
              </a:ext>
            </a:extLst>
          </p:cNvPr>
          <p:cNvSpPr/>
          <p:nvPr/>
        </p:nvSpPr>
        <p:spPr>
          <a:xfrm>
            <a:off x="0" y="-24702"/>
            <a:ext cx="12192001" cy="898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12" title="&quot;&quot;">
            <a:extLst>
              <a:ext uri="{FF2B5EF4-FFF2-40B4-BE49-F238E27FC236}">
                <a16:creationId xmlns:a16="http://schemas.microsoft.com/office/drawing/2014/main" id="{26D6B718-8D13-46EE-A2EA-3EC07DCA572F}"/>
              </a:ext>
            </a:extLst>
          </p:cNvPr>
          <p:cNvSpPr/>
          <p:nvPr/>
        </p:nvSpPr>
        <p:spPr>
          <a:xfrm>
            <a:off x="6480961" y="513145"/>
            <a:ext cx="5711040" cy="743040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9" name="Pentagon 13" title="&quot;&quot;">
            <a:extLst>
              <a:ext uri="{FF2B5EF4-FFF2-40B4-BE49-F238E27FC236}">
                <a16:creationId xmlns:a16="http://schemas.microsoft.com/office/drawing/2014/main" id="{ED62EF45-C9C0-4413-81FE-899E260FD808}"/>
              </a:ext>
            </a:extLst>
          </p:cNvPr>
          <p:cNvSpPr/>
          <p:nvPr/>
        </p:nvSpPr>
        <p:spPr>
          <a:xfrm>
            <a:off x="0" y="365125"/>
            <a:ext cx="9481334" cy="1039080"/>
          </a:xfrm>
          <a:prstGeom prst="homePlate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pic>
        <p:nvPicPr>
          <p:cNvPr id="11" name="Picture 10" title="&quot;&quot;">
            <a:extLst>
              <a:ext uri="{FF2B5EF4-FFF2-40B4-BE49-F238E27FC236}">
                <a16:creationId xmlns:a16="http://schemas.microsoft.com/office/drawing/2014/main" id="{53B8FF7F-B71D-4E67-925E-01F7866EB6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D2514-FF0E-43CF-9DEC-E8FFEC13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3C64B-EE6C-49CE-AC9C-4EF026EB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43558-8669-4E59-AFD4-2D647B027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5D06A-407B-46FA-A0EC-F072866C22B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AD61A-3E46-4A91-9409-1DF22E3CD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899FE-B918-439A-8725-B7C544019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6E5C70A8-3EE5-4D69-8AA3-93C6F7056F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79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443D7-7F30-4B8B-A2B9-80AFCA43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33437-94B2-48B2-B9DF-D0A124C36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196B4-59A7-4F55-AB1F-E472546A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FCCAD-7EC3-41F9-AF25-DBEBDFD2D03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6C522-DAE5-4E68-AFB5-CB47A0262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5248E-2126-4CBB-924B-FEEF06B72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82BAF-12B2-4620-96B5-33302AEFD9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4242C5BE-DB79-4DCF-961F-CD36C176BAA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8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rsa.gov/coviduninsuredclaim/submission-deadline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/covid-19/clinical-considerations/interim-considerations-us.html#additional-primary-dose" TargetMode="External"/><Relationship Id="rId2" Type="http://schemas.openxmlformats.org/officeDocument/2006/relationships/hyperlink" Target="https://www.cdc.gov/vaccines/covid-19/clinical-considerations/interim-considerations-us.html#primary-series" TargetMode="External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www.cdc.gov/vaccines/covid-19/clinical-considerations/interim-considerations-us.html#recommendations" TargetMode="External"/><Relationship Id="rId5" Type="http://schemas.openxmlformats.org/officeDocument/2006/relationships/hyperlink" Target="https://www.cdc.gov/coronavirus/2019-ncov/vaccines/stay-up-to-date.html" TargetMode="External"/><Relationship Id="rId4" Type="http://schemas.openxmlformats.org/officeDocument/2006/relationships/hyperlink" Target="https://www.cdc.gov/vaccines/covid-19/clinical-considerations/interim-considerations-us.html#booster-do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/covid-19/clinical-considerations/covid-19-vaccines-us.html#considerations-Janssen" TargetMode="External"/><Relationship Id="rId2" Type="http://schemas.openxmlformats.org/officeDocument/2006/relationships/hyperlink" Target="https://www.cdc.gov/coronavirus/2019-ncov/vaccines/booster-shot.html" TargetMode="External"/><Relationship Id="rId1" Type="http://schemas.openxmlformats.org/officeDocument/2006/relationships/slideLayout" Target="../slideLayouts/slideLayout54.xml"/><Relationship Id="rId4" Type="http://schemas.openxmlformats.org/officeDocument/2006/relationships/hyperlink" Target="https://www.cdc.gov/vaccines/covid-19/clinical-considerations/interim-considerations-us.html#recommendation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57232/downl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fda.gov/media/157233/downloa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AA5AD4-6E80-4F89-A071-3482772C6C26}"/>
              </a:ext>
            </a:extLst>
          </p:cNvPr>
          <p:cNvSpPr/>
          <p:nvPr/>
        </p:nvSpPr>
        <p:spPr>
          <a:xfrm>
            <a:off x="0" y="0"/>
            <a:ext cx="12192000" cy="6620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DB52A-0BB7-416E-AEB3-A3224AC03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442" y="538980"/>
            <a:ext cx="8881353" cy="55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1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AC6A-155C-452B-A591-5E0B9190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02" y="2634357"/>
            <a:ext cx="9439181" cy="2873190"/>
          </a:xfrm>
        </p:spPr>
        <p:txBody>
          <a:bodyPr>
            <a:normAutofit fontScale="90000"/>
          </a:bodyPr>
          <a:lstStyle/>
          <a:p>
            <a:r>
              <a:rPr lang="en-US" dirty="0"/>
              <a:t>Health Resources &amp; Services Administration (HRSA)</a:t>
            </a:r>
            <a:br>
              <a:rPr lang="en-US" dirty="0"/>
            </a:br>
            <a:br>
              <a:rPr lang="en-US" dirty="0"/>
            </a:br>
            <a:r>
              <a:rPr lang="en-US" sz="4400" dirty="0"/>
              <a:t>COVID-19 Uninsured Program </a:t>
            </a:r>
            <a:br>
              <a:rPr lang="en-US" dirty="0"/>
            </a:br>
            <a:br>
              <a:rPr lang="en-US" dirty="0"/>
            </a:br>
            <a:endParaRPr lang="en-US" sz="4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06602A-B425-4BD9-9141-F9EBCCF450CB}"/>
              </a:ext>
            </a:extLst>
          </p:cNvPr>
          <p:cNvSpPr txBox="1">
            <a:spLocks/>
          </p:cNvSpPr>
          <p:nvPr/>
        </p:nvSpPr>
        <p:spPr>
          <a:xfrm>
            <a:off x="726440" y="3536078"/>
            <a:ext cx="10515600" cy="28731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91633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5E2248-95FC-4AD1-9979-161AD38AD9B1}"/>
              </a:ext>
            </a:extLst>
          </p:cNvPr>
          <p:cNvSpPr txBox="1"/>
          <p:nvPr/>
        </p:nvSpPr>
        <p:spPr>
          <a:xfrm>
            <a:off x="987057" y="1354808"/>
            <a:ext cx="9911316" cy="465258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Due to the lack of supplemental funding from Congress, the Health Resources &amp; Services Administration (HRSA) will stop accepting claims for reimbursement of costs associated with administering COVID-19 vaccines to uninsured and underinsured individuals as of April 5, 2022.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For more information, visit the </a:t>
            </a:r>
            <a:r>
              <a:rPr lang="en-US" sz="2000" u="sng" dirty="0">
                <a:solidFill>
                  <a:srgbClr val="0563C1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  <a:hlinkClick r:id="rId2"/>
              </a:rPr>
              <a:t>HRSA’s webpage</a:t>
            </a:r>
            <a:r>
              <a:rPr lang="en-US" sz="20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The Centers for Disease Control and Prevention (CDC) strongly encourages providers to stay in the CDC COVID-19 Vaccination Program, and CDC expects participating providers will continue to administer these lifesaving vaccines at no cost to patients to ensure equitable access for all individuals.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FB103-00C9-4821-81C0-AD7588A90E48}"/>
              </a:ext>
            </a:extLst>
          </p:cNvPr>
          <p:cNvSpPr txBox="1"/>
          <p:nvPr/>
        </p:nvSpPr>
        <p:spPr>
          <a:xfrm>
            <a:off x="1748039" y="374359"/>
            <a:ext cx="9547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HRSA COVID-19 Uninsured Program</a:t>
            </a:r>
          </a:p>
        </p:txBody>
      </p:sp>
    </p:spTree>
    <p:extLst>
      <p:ext uri="{BB962C8B-B14F-4D97-AF65-F5344CB8AC3E}">
        <p14:creationId xmlns:p14="http://schemas.microsoft.com/office/powerpoint/2010/main" val="1205639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AC6A-155C-452B-A591-5E0B9190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2773252"/>
            <a:ext cx="10515600" cy="2873190"/>
          </a:xfrm>
        </p:spPr>
        <p:txBody>
          <a:bodyPr>
            <a:normAutofit fontScale="90000"/>
          </a:bodyPr>
          <a:lstStyle/>
          <a:p>
            <a:r>
              <a:rPr lang="en-US" dirty="0"/>
              <a:t>COVID-19 Vaccine </a:t>
            </a:r>
            <a:br>
              <a:rPr lang="en-US" dirty="0"/>
            </a:br>
            <a:r>
              <a:rPr lang="en-US" dirty="0"/>
              <a:t>Texas Overall Summary</a:t>
            </a:r>
            <a:br>
              <a:rPr lang="en-US" dirty="0"/>
            </a:br>
            <a:br>
              <a:rPr lang="en-US" dirty="0"/>
            </a:br>
            <a:endParaRPr lang="en-US" sz="4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06602A-B425-4BD9-9141-F9EBCCF450CB}"/>
              </a:ext>
            </a:extLst>
          </p:cNvPr>
          <p:cNvSpPr txBox="1">
            <a:spLocks/>
          </p:cNvSpPr>
          <p:nvPr/>
        </p:nvSpPr>
        <p:spPr>
          <a:xfrm>
            <a:off x="726440" y="3536078"/>
            <a:ext cx="10515600" cy="28731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54097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AF5A3D-7938-4941-9EF8-6E2748A0E302}"/>
              </a:ext>
            </a:extLst>
          </p:cNvPr>
          <p:cNvSpPr txBox="1"/>
          <p:nvPr/>
        </p:nvSpPr>
        <p:spPr>
          <a:xfrm>
            <a:off x="333041" y="5946825"/>
            <a:ext cx="75921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People Vaccinated includes first doses of </a:t>
            </a:r>
            <a:r>
              <a:rPr lang="en-US" sz="1000" dirty="0" err="1"/>
              <a:t>Moderna</a:t>
            </a:r>
            <a:r>
              <a:rPr lang="en-US" sz="1000" dirty="0"/>
              <a:t> and Pfizer and single doses of Janssen. </a:t>
            </a:r>
          </a:p>
          <a:p>
            <a:r>
              <a:rPr lang="en-US" sz="1000" dirty="0"/>
              <a:t>Fully Vaccinated includes second doses of </a:t>
            </a:r>
            <a:r>
              <a:rPr lang="en-US" sz="1000" dirty="0" err="1"/>
              <a:t>Moderna</a:t>
            </a:r>
            <a:r>
              <a:rPr lang="en-US" sz="1000" dirty="0"/>
              <a:t> and Pfizer and single doses of Janssen.</a:t>
            </a:r>
          </a:p>
          <a:p>
            <a:r>
              <a:rPr lang="en-US" sz="1000" dirty="0"/>
              <a:t>Up-to-Date includes people with an additional/booster dose and people who are fully vaccinated but not yet eligible for an additional/booster 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C4045-879F-4F7C-9F25-8EBE186CD8F0}"/>
              </a:ext>
            </a:extLst>
          </p:cNvPr>
          <p:cNvSpPr txBox="1"/>
          <p:nvPr/>
        </p:nvSpPr>
        <p:spPr>
          <a:xfrm>
            <a:off x="10577208" y="6346117"/>
            <a:ext cx="3229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Data as of 4/1/2022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3BC0DE-051F-4B50-8980-FEFC04A2E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379242"/>
              </p:ext>
            </p:extLst>
          </p:nvPr>
        </p:nvGraphicFramePr>
        <p:xfrm>
          <a:off x="429986" y="204106"/>
          <a:ext cx="11498776" cy="5711129"/>
        </p:xfrm>
        <a:graphic>
          <a:graphicData uri="http://schemas.openxmlformats.org/drawingml/2006/table">
            <a:tbl>
              <a:tblPr/>
              <a:tblGrid>
                <a:gridCol w="1803150">
                  <a:extLst>
                    <a:ext uri="{9D8B030D-6E8A-4147-A177-3AD203B41FA5}">
                      <a16:colId xmlns:a16="http://schemas.microsoft.com/office/drawing/2014/main" val="1131016058"/>
                    </a:ext>
                  </a:extLst>
                </a:gridCol>
                <a:gridCol w="2926424">
                  <a:extLst>
                    <a:ext uri="{9D8B030D-6E8A-4147-A177-3AD203B41FA5}">
                      <a16:colId xmlns:a16="http://schemas.microsoft.com/office/drawing/2014/main" val="2649467866"/>
                    </a:ext>
                  </a:extLst>
                </a:gridCol>
                <a:gridCol w="2512586">
                  <a:extLst>
                    <a:ext uri="{9D8B030D-6E8A-4147-A177-3AD203B41FA5}">
                      <a16:colId xmlns:a16="http://schemas.microsoft.com/office/drawing/2014/main" val="1392061979"/>
                    </a:ext>
                  </a:extLst>
                </a:gridCol>
                <a:gridCol w="2128308">
                  <a:extLst>
                    <a:ext uri="{9D8B030D-6E8A-4147-A177-3AD203B41FA5}">
                      <a16:colId xmlns:a16="http://schemas.microsoft.com/office/drawing/2014/main" val="3446483481"/>
                    </a:ext>
                  </a:extLst>
                </a:gridCol>
                <a:gridCol w="2128308">
                  <a:extLst>
                    <a:ext uri="{9D8B030D-6E8A-4147-A177-3AD203B41FA5}">
                      <a16:colId xmlns:a16="http://schemas.microsoft.com/office/drawing/2014/main" val="2986661495"/>
                    </a:ext>
                  </a:extLst>
                </a:gridCol>
              </a:tblGrid>
              <a:tr h="486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Population Estimates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People Vaccinated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Fully Vaccinated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Up-to-Date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660676"/>
                  </a:ext>
                </a:extLst>
              </a:tr>
              <a:tr h="4354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 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28,995,881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20,659,709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17,440,027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8,282,458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513003"/>
                  </a:ext>
                </a:extLst>
              </a:tr>
              <a:tr h="435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510602"/>
                  </a:ext>
                </a:extLst>
              </a:tr>
              <a:tr h="4354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5-11 years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2,898,962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988,202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681,869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681,990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35679"/>
                  </a:ext>
                </a:extLst>
              </a:tr>
              <a:tr h="435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641625"/>
                  </a:ext>
                </a:extLst>
              </a:tr>
              <a:tr h="4354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 years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26,967,586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20,654,264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17,438,642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8,282,127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79697"/>
                  </a:ext>
                </a:extLst>
              </a:tr>
              <a:tr h="435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610618"/>
                  </a:ext>
                </a:extLst>
              </a:tr>
              <a:tr h="4354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12 years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24,068,624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19,666,062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16,756,773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7,600,137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189532"/>
                  </a:ext>
                </a:extLst>
              </a:tr>
              <a:tr h="435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515160"/>
                  </a:ext>
                </a:extLst>
              </a:tr>
              <a:tr h="4354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18 years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21,596,071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17,856,952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15,313,944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7,181,541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492738"/>
                  </a:ext>
                </a:extLst>
              </a:tr>
              <a:tr h="435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28574"/>
                  </a:ext>
                </a:extLst>
              </a:tr>
              <a:tr h="4354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65 years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3,734,229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3,553,323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3,155,645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2,086,038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6707"/>
                  </a:ext>
                </a:extLst>
              </a:tr>
              <a:tr h="435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271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309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874DB8-2DE8-4432-A227-C3376FC4141D}"/>
              </a:ext>
            </a:extLst>
          </p:cNvPr>
          <p:cNvSpPr txBox="1"/>
          <p:nvPr/>
        </p:nvSpPr>
        <p:spPr>
          <a:xfrm>
            <a:off x="10798651" y="6421581"/>
            <a:ext cx="1472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as of </a:t>
            </a:r>
            <a:r>
              <a:rPr lang="en-US" sz="1000" dirty="0">
                <a:solidFill>
                  <a:srgbClr val="000000"/>
                </a:solidFill>
                <a:latin typeface="Calibri" panose="020F0502020204030204"/>
              </a:rPr>
              <a:t>4/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1/2022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FAEC38E-7871-4C98-BF14-C54EE37620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078561"/>
              </p:ext>
            </p:extLst>
          </p:nvPr>
        </p:nvGraphicFramePr>
        <p:xfrm>
          <a:off x="359312" y="52033"/>
          <a:ext cx="11473375" cy="663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225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417FEDA-F6DA-4094-8272-C6D6B85DE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283508"/>
              </p:ext>
            </p:extLst>
          </p:nvPr>
        </p:nvGraphicFramePr>
        <p:xfrm>
          <a:off x="232410" y="0"/>
          <a:ext cx="11727180" cy="6366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6A9F3D5-2073-4B47-9A6E-F3A41CCF237C}"/>
              </a:ext>
            </a:extLst>
          </p:cNvPr>
          <p:cNvSpPr txBox="1"/>
          <p:nvPr/>
        </p:nvSpPr>
        <p:spPr>
          <a:xfrm>
            <a:off x="10738954" y="6412727"/>
            <a:ext cx="3229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as of 4/6/2022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29D660-6A7F-4023-BBB9-BD8CE67A10FE}"/>
              </a:ext>
            </a:extLst>
          </p:cNvPr>
          <p:cNvSpPr txBox="1"/>
          <p:nvPr/>
        </p:nvSpPr>
        <p:spPr>
          <a:xfrm>
            <a:off x="1099226" y="6252551"/>
            <a:ext cx="9134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Fully Vaccinated includes first doses of mRNA and single doses of Janssen.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dose is any dose after primary series completion if dose administered is after 8/13/21. Percentage additional/booster is out of the</a:t>
            </a:r>
            <a:r>
              <a:rPr lang="en-US" sz="1000" dirty="0">
                <a:solidFill>
                  <a:srgbClr val="000000"/>
                </a:solidFill>
                <a:latin typeface="Calibri" panose="020F0502020204030204"/>
              </a:rPr>
              <a:t> total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fully vaccinated</a:t>
            </a:r>
          </a:p>
        </p:txBody>
      </p:sp>
    </p:spTree>
    <p:extLst>
      <p:ext uri="{BB962C8B-B14F-4D97-AF65-F5344CB8AC3E}">
        <p14:creationId xmlns:p14="http://schemas.microsoft.com/office/powerpoint/2010/main" val="2180323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EC4045-879F-4F7C-9F25-8EBE186CD8F0}"/>
              </a:ext>
            </a:extLst>
          </p:cNvPr>
          <p:cNvSpPr txBox="1"/>
          <p:nvPr/>
        </p:nvSpPr>
        <p:spPr>
          <a:xfrm>
            <a:off x="640080" y="6431652"/>
            <a:ext cx="3229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as of 4/1/2022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DBE17D-B42D-43E4-B4F3-7F67B4FB7510}"/>
              </a:ext>
            </a:extLst>
          </p:cNvPr>
          <p:cNvSpPr txBox="1"/>
          <p:nvPr/>
        </p:nvSpPr>
        <p:spPr>
          <a:xfrm>
            <a:off x="640080" y="4834502"/>
            <a:ext cx="2878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	Fully Vaccinated includes second doses of Moderna and Pfizer and single doses of Janssen.</a:t>
            </a:r>
          </a:p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Booster doses includes all additional/booster doses administered on or after 8/13/21.</a:t>
            </a:r>
          </a:p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booster dose projected for 4 months post first booster dose by month.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8A8041C-71D6-4010-8627-3D787C003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294800"/>
              </p:ext>
            </p:extLst>
          </p:nvPr>
        </p:nvGraphicFramePr>
        <p:xfrm>
          <a:off x="489880" y="602649"/>
          <a:ext cx="8370645" cy="5838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CAD54B-9F08-48B9-A76D-958FF63C9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064065"/>
              </p:ext>
            </p:extLst>
          </p:nvPr>
        </p:nvGraphicFramePr>
        <p:xfrm>
          <a:off x="7153340" y="4259461"/>
          <a:ext cx="4994142" cy="233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441">
                  <a:extLst>
                    <a:ext uri="{9D8B030D-6E8A-4147-A177-3AD203B41FA5}">
                      <a16:colId xmlns:a16="http://schemas.microsoft.com/office/drawing/2014/main" val="2510220809"/>
                    </a:ext>
                  </a:extLst>
                </a:gridCol>
                <a:gridCol w="2162701">
                  <a:extLst>
                    <a:ext uri="{9D8B030D-6E8A-4147-A177-3AD203B41FA5}">
                      <a16:colId xmlns:a16="http://schemas.microsoft.com/office/drawing/2014/main" val="1009230060"/>
                    </a:ext>
                  </a:extLst>
                </a:gridCol>
              </a:tblGrid>
              <a:tr h="8783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Individuals</a:t>
                      </a:r>
                      <a:r>
                        <a:rPr kumimoji="0" lang="en-US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 yrs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Eligible for 2nd Booster By Month  (All Vaccines)</a:t>
                      </a:r>
                      <a:r>
                        <a:rPr lang="en-US" sz="2000" b="1" baseline="30000" dirty="0"/>
                        <a:t> 3</a:t>
                      </a:r>
                      <a:endParaRPr lang="en-US" sz="2000" dirty="0"/>
                    </a:p>
                  </a:txBody>
                  <a:tcPr marL="6438" marR="6438" marT="6438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6438" marR="6438" marT="6438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364994"/>
                  </a:ext>
                </a:extLst>
              </a:tr>
              <a:tr h="3631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22-Apr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3,081,409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2856055"/>
                  </a:ext>
                </a:extLst>
              </a:tr>
              <a:tr h="3631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22-May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410,329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92808455"/>
                  </a:ext>
                </a:extLst>
              </a:tr>
              <a:tr h="3631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22-Jun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118,731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2549212"/>
                  </a:ext>
                </a:extLst>
              </a:tr>
              <a:tr h="3631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22-Jul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70,893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519351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ACED949-D1C2-4D31-9B17-53EE406E0CA2}"/>
              </a:ext>
            </a:extLst>
          </p:cNvPr>
          <p:cNvSpPr txBox="1"/>
          <p:nvPr/>
        </p:nvSpPr>
        <p:spPr>
          <a:xfrm>
            <a:off x="1445257" y="-118448"/>
            <a:ext cx="9618120" cy="1108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Individuals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yrs Eligible for 2nd Booster By Month (All Vaccines)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450E6A0-C2E9-4285-8EE1-A3018CC65087}"/>
              </a:ext>
            </a:extLst>
          </p:cNvPr>
          <p:cNvSpPr/>
          <p:nvPr/>
        </p:nvSpPr>
        <p:spPr>
          <a:xfrm>
            <a:off x="6303163" y="5291847"/>
            <a:ext cx="850177" cy="45719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936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E1792E-6C6B-4235-AAE1-6EB6623D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11971" y="6310312"/>
            <a:ext cx="714218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Race/Ethnicity per age group population estimates sourced from 2019 Texas Demographic Center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D82DCB-7699-40B1-824B-B7AA6780C319}"/>
              </a:ext>
            </a:extLst>
          </p:cNvPr>
          <p:cNvGraphicFramePr>
            <a:graphicFrameLocks noGrp="1"/>
          </p:cNvGraphicFramePr>
          <p:nvPr/>
        </p:nvGraphicFramePr>
        <p:xfrm>
          <a:off x="288471" y="109596"/>
          <a:ext cx="11566068" cy="3308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7678">
                  <a:extLst>
                    <a:ext uri="{9D8B030D-6E8A-4147-A177-3AD203B41FA5}">
                      <a16:colId xmlns:a16="http://schemas.microsoft.com/office/drawing/2014/main" val="882265102"/>
                    </a:ext>
                  </a:extLst>
                </a:gridCol>
                <a:gridCol w="1927678">
                  <a:extLst>
                    <a:ext uri="{9D8B030D-6E8A-4147-A177-3AD203B41FA5}">
                      <a16:colId xmlns:a16="http://schemas.microsoft.com/office/drawing/2014/main" val="2809531697"/>
                    </a:ext>
                  </a:extLst>
                </a:gridCol>
                <a:gridCol w="1927678">
                  <a:extLst>
                    <a:ext uri="{9D8B030D-6E8A-4147-A177-3AD203B41FA5}">
                      <a16:colId xmlns:a16="http://schemas.microsoft.com/office/drawing/2014/main" val="2718070427"/>
                    </a:ext>
                  </a:extLst>
                </a:gridCol>
                <a:gridCol w="1927678">
                  <a:extLst>
                    <a:ext uri="{9D8B030D-6E8A-4147-A177-3AD203B41FA5}">
                      <a16:colId xmlns:a16="http://schemas.microsoft.com/office/drawing/2014/main" val="289925796"/>
                    </a:ext>
                  </a:extLst>
                </a:gridCol>
                <a:gridCol w="1927678">
                  <a:extLst>
                    <a:ext uri="{9D8B030D-6E8A-4147-A177-3AD203B41FA5}">
                      <a16:colId xmlns:a16="http://schemas.microsoft.com/office/drawing/2014/main" val="1317021043"/>
                    </a:ext>
                  </a:extLst>
                </a:gridCol>
                <a:gridCol w="1927678">
                  <a:extLst>
                    <a:ext uri="{9D8B030D-6E8A-4147-A177-3AD203B41FA5}">
                      <a16:colId xmlns:a16="http://schemas.microsoft.com/office/drawing/2014/main" val="3007229744"/>
                    </a:ext>
                  </a:extLst>
                </a:gridCol>
              </a:tblGrid>
              <a:tr h="376395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30905952"/>
                  </a:ext>
                </a:extLst>
              </a:tr>
              <a:tr h="8664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Race/Ethnicity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5-17 Population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5-17 People Vaccinated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5-17 Unvaccinated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 the Sub-population Vaccinated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 the Sub-population Unvaccinated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16218"/>
                  </a:ext>
                </a:extLst>
              </a:tr>
              <a:tr h="2941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Asian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236,847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134,999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101,848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63524432"/>
                  </a:ext>
                </a:extLst>
              </a:tr>
              <a:tr h="2941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Black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627,373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161,044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466,329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870691022"/>
                  </a:ext>
                </a:extLst>
              </a:tr>
              <a:tr h="2941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Hispanic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2,629,064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1,423,037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1,206,027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882261702"/>
                  </a:ext>
                </a:extLst>
              </a:tr>
              <a:tr h="2941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White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1,689,768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460,240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1,229,528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120349532"/>
                  </a:ext>
                </a:extLst>
              </a:tr>
              <a:tr h="2941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Other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179,685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536,907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584781524"/>
                  </a:ext>
                </a:extLst>
              </a:tr>
              <a:tr h="2941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Unknown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81,085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277115498"/>
                  </a:ext>
                </a:extLst>
              </a:tr>
              <a:tr h="301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5,362,737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2,797,312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2,565,425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7378865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BE00C9-0515-474D-BF13-F1692A7A9E30}"/>
              </a:ext>
            </a:extLst>
          </p:cNvPr>
          <p:cNvGraphicFramePr>
            <a:graphicFrameLocks noGrp="1"/>
          </p:cNvGraphicFramePr>
          <p:nvPr/>
        </p:nvGraphicFramePr>
        <p:xfrm>
          <a:off x="288471" y="3518242"/>
          <a:ext cx="11566068" cy="2817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7678">
                  <a:extLst>
                    <a:ext uri="{9D8B030D-6E8A-4147-A177-3AD203B41FA5}">
                      <a16:colId xmlns:a16="http://schemas.microsoft.com/office/drawing/2014/main" val="2611418617"/>
                    </a:ext>
                  </a:extLst>
                </a:gridCol>
                <a:gridCol w="1927678">
                  <a:extLst>
                    <a:ext uri="{9D8B030D-6E8A-4147-A177-3AD203B41FA5}">
                      <a16:colId xmlns:a16="http://schemas.microsoft.com/office/drawing/2014/main" val="3188037773"/>
                    </a:ext>
                  </a:extLst>
                </a:gridCol>
                <a:gridCol w="1927678">
                  <a:extLst>
                    <a:ext uri="{9D8B030D-6E8A-4147-A177-3AD203B41FA5}">
                      <a16:colId xmlns:a16="http://schemas.microsoft.com/office/drawing/2014/main" val="3413883032"/>
                    </a:ext>
                  </a:extLst>
                </a:gridCol>
                <a:gridCol w="1927678">
                  <a:extLst>
                    <a:ext uri="{9D8B030D-6E8A-4147-A177-3AD203B41FA5}">
                      <a16:colId xmlns:a16="http://schemas.microsoft.com/office/drawing/2014/main" val="3950943913"/>
                    </a:ext>
                  </a:extLst>
                </a:gridCol>
                <a:gridCol w="1927678">
                  <a:extLst>
                    <a:ext uri="{9D8B030D-6E8A-4147-A177-3AD203B41FA5}">
                      <a16:colId xmlns:a16="http://schemas.microsoft.com/office/drawing/2014/main" val="4023410079"/>
                    </a:ext>
                  </a:extLst>
                </a:gridCol>
                <a:gridCol w="1927678">
                  <a:extLst>
                    <a:ext uri="{9D8B030D-6E8A-4147-A177-3AD203B41FA5}">
                      <a16:colId xmlns:a16="http://schemas.microsoft.com/office/drawing/2014/main" val="3753344205"/>
                    </a:ext>
                  </a:extLst>
                </a:gridCol>
              </a:tblGrid>
              <a:tr h="7921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Race/Ethnicity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18+ Population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18+ People Vaccinated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18+ Unvaccinated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% of the Sub-population Vaccinated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% of the Sub-population Unvaccinated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03142810"/>
                  </a:ext>
                </a:extLst>
              </a:tr>
              <a:tr h="268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Asian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1,112,883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927,483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185,400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212369543"/>
                  </a:ext>
                </a:extLst>
              </a:tr>
              <a:tr h="268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Black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2,574,619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1,414,575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1,160,044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501975846"/>
                  </a:ext>
                </a:extLst>
              </a:tr>
              <a:tr h="268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Hispanic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7,817,214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5,908,937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1,908,277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64542075"/>
                  </a:ext>
                </a:extLst>
              </a:tr>
              <a:tr h="268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White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9,742,642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5,813,263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3,929,379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680178561"/>
                  </a:ext>
                </a:extLst>
              </a:tr>
              <a:tr h="268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Other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384,756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2,953,669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1434297"/>
                  </a:ext>
                </a:extLst>
              </a:tr>
              <a:tr h="268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Unknown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839,025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321821566"/>
                  </a:ext>
                </a:extLst>
              </a:tr>
              <a:tr h="281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Total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21,632,114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17,856,952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3,775,162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37209019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6EA31D-8D6C-4200-8E0B-1E3ED8C2E938}"/>
              </a:ext>
            </a:extLst>
          </p:cNvPr>
          <p:cNvSpPr txBox="1"/>
          <p:nvPr/>
        </p:nvSpPr>
        <p:spPr>
          <a:xfrm>
            <a:off x="10539167" y="6400800"/>
            <a:ext cx="1652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Data as of 4/1/22</a:t>
            </a:r>
          </a:p>
        </p:txBody>
      </p:sp>
    </p:spTree>
    <p:extLst>
      <p:ext uri="{BB962C8B-B14F-4D97-AF65-F5344CB8AC3E}">
        <p14:creationId xmlns:p14="http://schemas.microsoft.com/office/powerpoint/2010/main" val="1103971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87AC828-75BC-43CC-B0FF-EAEE80216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79" y="1526617"/>
            <a:ext cx="4003432" cy="40034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E98D39D6-CC57-403E-832E-F31235960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1" y="1526617"/>
            <a:ext cx="4003432" cy="40034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A23F629-7F10-4B3A-B636-98CF4049F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7" y="1526617"/>
            <a:ext cx="4003431" cy="40034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874425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AEAD596-7F1A-4976-83EE-F330FABEE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1348153"/>
            <a:ext cx="4026876" cy="40268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AC852799-16B1-4317-B71A-C1466DD91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7" y="1348153"/>
            <a:ext cx="4026876" cy="40268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B26411B0-87B1-491E-B7A9-9A5F33A1D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23" y="1348153"/>
            <a:ext cx="4026877" cy="40268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08097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12534C-1503-4019-8EB9-48A3CF00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COVID-19 Vaccine </a:t>
            </a:r>
            <a:br>
              <a:rPr lang="en-US" dirty="0"/>
            </a:br>
            <a:r>
              <a:rPr lang="en-US" dirty="0"/>
              <a:t>PHFPC Debriefing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5DF67A-B138-4E2A-B87C-BD8C9B4E5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information presented today is based on CDC’s recent guidance and MAY change.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B338B1-45B3-45AC-91A7-859CAD8A4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760" y="5306320"/>
            <a:ext cx="10509250" cy="7270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April 13,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6D0227-8BEC-47A0-AAD2-4829C77580B5}"/>
              </a:ext>
            </a:extLst>
          </p:cNvPr>
          <p:cNvSpPr/>
          <p:nvPr/>
        </p:nvSpPr>
        <p:spPr>
          <a:xfrm>
            <a:off x="2661920" y="4509818"/>
            <a:ext cx="7487920" cy="71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prstClr val="white"/>
                </a:solidFill>
              </a:rPr>
              <a:t>Imelda Garcia, MPH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prstClr val="white"/>
                </a:solidFill>
              </a:rPr>
              <a:t>Associate Commissioner | Laboratory &amp; Infectious Disease Services Division</a:t>
            </a:r>
          </a:p>
        </p:txBody>
      </p:sp>
    </p:spTree>
    <p:extLst>
      <p:ext uri="{BB962C8B-B14F-4D97-AF65-F5344CB8AC3E}">
        <p14:creationId xmlns:p14="http://schemas.microsoft.com/office/powerpoint/2010/main" val="3595516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309CD95-F56F-4726-8061-FEE273D2C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9" y="1528616"/>
            <a:ext cx="3979984" cy="39799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BEBAC09-DDE4-4BA5-BADD-51F034DFE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08" y="1528616"/>
            <a:ext cx="3979984" cy="39799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E70DC45A-E2E4-4B3B-8B84-C7DF87864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92" y="1528616"/>
            <a:ext cx="3979984" cy="39799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826646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12534C-1503-4019-8EB9-48A3CF00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  <a:endParaRPr lang="en-US" dirty="0">
              <a:cs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5DF67A-B138-4E2A-B87C-BD8C9B4E5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information presented today is based on CDC’s recent guidance and MAY change.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B338B1-45B3-45AC-91A7-859CAD8A4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April 13, 2022</a:t>
            </a:r>
          </a:p>
        </p:txBody>
      </p:sp>
    </p:spTree>
    <p:extLst>
      <p:ext uri="{BB962C8B-B14F-4D97-AF65-F5344CB8AC3E}">
        <p14:creationId xmlns:p14="http://schemas.microsoft.com/office/powerpoint/2010/main" val="318304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12534C-1503-4019-8EB9-48A3CF00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COVID-19 Vaccination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5DF67A-B138-4E2A-B87C-BD8C9B4E5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information presented today is based on CDC’s recent guidance and MAY change.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B338B1-45B3-45AC-91A7-859CAD8A4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April 13, 2022</a:t>
            </a:r>
          </a:p>
        </p:txBody>
      </p:sp>
    </p:spTree>
    <p:extLst>
      <p:ext uri="{BB962C8B-B14F-4D97-AF65-F5344CB8AC3E}">
        <p14:creationId xmlns:p14="http://schemas.microsoft.com/office/powerpoint/2010/main" val="258414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AC6A-155C-452B-A591-5E0B9190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2773252"/>
            <a:ext cx="10515600" cy="2873190"/>
          </a:xfrm>
        </p:spPr>
        <p:txBody>
          <a:bodyPr>
            <a:normAutofit/>
          </a:bodyPr>
          <a:lstStyle/>
          <a:p>
            <a:r>
              <a:rPr lang="en-US" dirty="0"/>
              <a:t>COVID-19 Vaccine Updates</a:t>
            </a:r>
            <a:br>
              <a:rPr lang="en-US" dirty="0"/>
            </a:br>
            <a:br>
              <a:rPr lang="en-US" dirty="0"/>
            </a:br>
            <a:endParaRPr lang="en-US" sz="4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06602A-B425-4BD9-9141-F9EBCCF450CB}"/>
              </a:ext>
            </a:extLst>
          </p:cNvPr>
          <p:cNvSpPr txBox="1">
            <a:spLocks/>
          </p:cNvSpPr>
          <p:nvPr/>
        </p:nvSpPr>
        <p:spPr>
          <a:xfrm>
            <a:off x="726440" y="3536078"/>
            <a:ext cx="10515600" cy="28731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05547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1A18F2-6BF9-480C-8CE7-AF061FCEEF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05128" y="384580"/>
            <a:ext cx="9581744" cy="8702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COVID-19 Vaccine Updates</a:t>
            </a:r>
            <a:br>
              <a:rPr lang="en-US" dirty="0"/>
            </a:br>
            <a:r>
              <a:rPr lang="en-US" sz="4000" b="0" i="1" dirty="0"/>
              <a:t>Second Booster Dose</a:t>
            </a:r>
            <a:endParaRPr lang="en-US" b="0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BEBBE-B52D-460C-BEE0-96AF7306AB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4128" y="1536971"/>
            <a:ext cx="10564238" cy="4786008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 second booster dose of the Pfizer or Moderna COVID-19 vaccine </a:t>
            </a:r>
            <a:r>
              <a:rPr lang="en-US" sz="22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be administered to individuals </a:t>
            </a:r>
            <a:r>
              <a:rPr lang="en-US" sz="2200" u="sng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50 years </a:t>
            </a:r>
            <a:r>
              <a:rPr lang="en-US" sz="2200" u="sng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 least 4 months 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after receipt of a first booster dose of any authorized or approved COVID-19 vaccine.</a:t>
            </a:r>
            <a:endParaRPr lang="en-US" sz="2200" dirty="0">
              <a:solidFill>
                <a:srgbClr val="333333"/>
              </a:solidFill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second booster dose of the Pfizer COVID-19 vaccine (</a:t>
            </a:r>
            <a:r>
              <a:rPr lang="en-US" sz="2200" u="sng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12 years) or Moderna COVID-19 vaccine (</a:t>
            </a:r>
            <a:r>
              <a:rPr lang="en-US" sz="2200" u="sng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18 years ) </a:t>
            </a:r>
            <a:r>
              <a:rPr lang="en-US" sz="22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be administered to certain immunocompromised individuals   </a:t>
            </a:r>
            <a:r>
              <a:rPr lang="en-US" sz="2200" u="sng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 least 4 months 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after receipt of a first booster dose of any authorized or approved COVID-19 vaccine. </a:t>
            </a:r>
            <a:endParaRPr lang="en-US" sz="2200" dirty="0">
              <a:solidFill>
                <a:srgbClr val="333333"/>
              </a:solidFill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Open Sans" panose="020B0606030504020204" pitchFamily="34" charset="0"/>
              </a:rPr>
              <a:t>In addition, adults who received a primary vaccine and booster dose of Johnson &amp; Johnson’s Janssen COVID-19 vaccine </a:t>
            </a:r>
            <a:r>
              <a:rPr lang="en-US" sz="2200" u="sng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Open Sans" panose="020B0606030504020204" pitchFamily="34" charset="0"/>
              </a:rPr>
              <a:t>at least 4 months </a:t>
            </a:r>
            <a:r>
              <a:rPr lang="en-US" sz="2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Open Sans" panose="020B0606030504020204" pitchFamily="34" charset="0"/>
              </a:rPr>
              <a:t>ago </a:t>
            </a:r>
            <a:r>
              <a:rPr lang="en-US" sz="2200" b="1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Open Sans" panose="020B0606030504020204" pitchFamily="34" charset="0"/>
              </a:rPr>
              <a:t>may</a:t>
            </a:r>
            <a:r>
              <a:rPr lang="en-US" sz="2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Open Sans" panose="020B0606030504020204" pitchFamily="34" charset="0"/>
              </a:rPr>
              <a:t> now receive a second booster dose </a:t>
            </a:r>
            <a:r>
              <a:rPr lang="en-US" sz="2200" u="sng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Open Sans" panose="020B0606030504020204" pitchFamily="34" charset="0"/>
              </a:rPr>
              <a:t>using an mRNA COVID-19 vaccine</a:t>
            </a:r>
            <a:endParaRPr lang="en-US" sz="2200" u="sng" dirty="0"/>
          </a:p>
        </p:txBody>
      </p:sp>
    </p:spTree>
    <p:extLst>
      <p:ext uri="{BB962C8B-B14F-4D97-AF65-F5344CB8AC3E}">
        <p14:creationId xmlns:p14="http://schemas.microsoft.com/office/powerpoint/2010/main" val="158246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89F64-DC35-44CC-9419-D6BBD44D83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01305" y="89557"/>
            <a:ext cx="8775700" cy="711632"/>
          </a:xfrm>
        </p:spPr>
        <p:txBody>
          <a:bodyPr>
            <a:normAutofit/>
          </a:bodyPr>
          <a:lstStyle/>
          <a:p>
            <a:r>
              <a:rPr lang="en-US" sz="3600" dirty="0"/>
              <a:t>Terminology for COVID-19 Vaccine Dosing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9B3AA0-9F3A-4639-A614-2CA491A6677A}"/>
              </a:ext>
            </a:extLst>
          </p:cNvPr>
          <p:cNvSpPr txBox="1"/>
          <p:nvPr/>
        </p:nvSpPr>
        <p:spPr>
          <a:xfrm>
            <a:off x="653142" y="924816"/>
            <a:ext cx="10694125" cy="542981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752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Primary series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most people, a 2-dose series of an mRNA COVID-19 vaccine (Pfizer-BioNTech and Moderna) or a single dose of Janssen COVID-19 Vaccine.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people who are moderately or severely immunocompromised, a 3-dose series of an mRNA COVID-19 vaccine or a single dose of Janssen COVID-19 Vaccine.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752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Additional dose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A subsequent dose of vaccine administered to people who were less likely to mount a protective immune response after initial vaccination. People who are moderately or severely immunocompromised and who received Janssen COVID-19 Vaccine for their primary series should receive an additional dose.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7529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752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Booster dose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A subsequent dose of vaccine administered to enhance or restore protection which might have waned over time after primary series vaccination.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Homologous booster dose: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The same vaccine product used for the booster dose was administered for the primary series.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Heterologous booster dose (mix-and-match booster):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The vaccine product used for the booster dose differs from the product administered for the primary series.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752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Up to date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A person has received all recommended doses in their primary vaccine series, and a booster dose, when eligible.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Receipt of a second booster dose is not necessary to be considered up to date at this time.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69B75D-9ABB-4696-A2A7-0B8F8304D293}"/>
              </a:ext>
            </a:extLst>
          </p:cNvPr>
          <p:cNvSpPr txBox="1"/>
          <p:nvPr/>
        </p:nvSpPr>
        <p:spPr>
          <a:xfrm>
            <a:off x="4506684" y="6337645"/>
            <a:ext cx="6104708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Times New Roman" panose="02020603050405020304" pitchFamily="18" charset="0"/>
                <a:hlinkClick r:id="rId6"/>
              </a:rPr>
              <a:t>CDC Interim Clinical Considerations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6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84358" y="155815"/>
            <a:ext cx="11624784" cy="652054"/>
          </a:xfrm>
        </p:spPr>
        <p:txBody>
          <a:bodyPr>
            <a:normAutofit/>
          </a:bodyPr>
          <a:lstStyle/>
          <a:p>
            <a:r>
              <a:rPr lang="en-US" sz="3200" dirty="0">
                <a:ea typeface="Verdana" panose="020B0604030504040204" pitchFamily="34" charset="0"/>
                <a:cs typeface="Verdana" panose="020B0604030504040204" pitchFamily="34" charset="0"/>
              </a:rPr>
              <a:t>COVID-19 Vaccines Approved or Authorized in the United States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370520" y="833279"/>
            <a:ext cx="1500187" cy="3286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05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 29, 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982AAC-11E5-42D0-85F2-221DCD873E69}"/>
              </a:ext>
            </a:extLst>
          </p:cNvPr>
          <p:cNvSpPr/>
          <p:nvPr/>
        </p:nvSpPr>
        <p:spPr>
          <a:xfrm>
            <a:off x="-3457557" y="920791"/>
            <a:ext cx="1419820" cy="302720"/>
          </a:xfrm>
          <a:prstGeom prst="rect">
            <a:avLst/>
          </a:prstGeom>
          <a:solidFill>
            <a:srgbClr val="FFC6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Dose 1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BF854A75-FCEA-492D-93C2-7FB3BD2D80F7}"/>
              </a:ext>
            </a:extLst>
          </p:cNvPr>
          <p:cNvGraphicFramePr>
            <a:graphicFrameLocks noGrp="1"/>
          </p:cNvGraphicFramePr>
          <p:nvPr/>
        </p:nvGraphicFramePr>
        <p:xfrm>
          <a:off x="874976" y="1072151"/>
          <a:ext cx="10084508" cy="431918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50974">
                  <a:extLst>
                    <a:ext uri="{9D8B030D-6E8A-4147-A177-3AD203B41FA5}">
                      <a16:colId xmlns:a16="http://schemas.microsoft.com/office/drawing/2014/main" val="1149636066"/>
                    </a:ext>
                  </a:extLst>
                </a:gridCol>
                <a:gridCol w="1029809">
                  <a:extLst>
                    <a:ext uri="{9D8B030D-6E8A-4147-A177-3AD203B41FA5}">
                      <a16:colId xmlns:a16="http://schemas.microsoft.com/office/drawing/2014/main" val="3928438764"/>
                    </a:ext>
                  </a:extLst>
                </a:gridCol>
                <a:gridCol w="1081610">
                  <a:extLst>
                    <a:ext uri="{9D8B030D-6E8A-4147-A177-3AD203B41FA5}">
                      <a16:colId xmlns:a16="http://schemas.microsoft.com/office/drawing/2014/main" val="3679056960"/>
                    </a:ext>
                  </a:extLst>
                </a:gridCol>
                <a:gridCol w="1154787">
                  <a:extLst>
                    <a:ext uri="{9D8B030D-6E8A-4147-A177-3AD203B41FA5}">
                      <a16:colId xmlns:a16="http://schemas.microsoft.com/office/drawing/2014/main" val="4150971075"/>
                    </a:ext>
                  </a:extLst>
                </a:gridCol>
                <a:gridCol w="1329923">
                  <a:extLst>
                    <a:ext uri="{9D8B030D-6E8A-4147-A177-3AD203B41FA5}">
                      <a16:colId xmlns:a16="http://schemas.microsoft.com/office/drawing/2014/main" val="997844694"/>
                    </a:ext>
                  </a:extLst>
                </a:gridCol>
                <a:gridCol w="1321712">
                  <a:extLst>
                    <a:ext uri="{9D8B030D-6E8A-4147-A177-3AD203B41FA5}">
                      <a16:colId xmlns:a16="http://schemas.microsoft.com/office/drawing/2014/main" val="3409861304"/>
                    </a:ext>
                  </a:extLst>
                </a:gridCol>
                <a:gridCol w="1217729">
                  <a:extLst>
                    <a:ext uri="{9D8B030D-6E8A-4147-A177-3AD203B41FA5}">
                      <a16:colId xmlns:a16="http://schemas.microsoft.com/office/drawing/2014/main" val="1121747199"/>
                    </a:ext>
                  </a:extLst>
                </a:gridCol>
                <a:gridCol w="1497964">
                  <a:extLst>
                    <a:ext uri="{9D8B030D-6E8A-4147-A177-3AD203B41FA5}">
                      <a16:colId xmlns:a16="http://schemas.microsoft.com/office/drawing/2014/main" val="1720401012"/>
                    </a:ext>
                  </a:extLst>
                </a:gridCol>
              </a:tblGrid>
              <a:tr h="311697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March 29, 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Age Indication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Vaccine Vial Cap Color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Dilution Required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8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Primary Series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Booster Dose </a:t>
                      </a:r>
                      <a:r>
                        <a:rPr lang="en-US" sz="1400" b="1" kern="1200" baseline="50000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4293480"/>
                  </a:ext>
                </a:extLst>
              </a:tr>
              <a:tr h="3733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Dose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Injection Volume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Dose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Injection Volume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51982"/>
                  </a:ext>
                </a:extLst>
              </a:tr>
              <a:tr h="71036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Pfizer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</a:rPr>
                        <a:t>5 – 11 years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Orange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10 mcg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 mL</a:t>
                      </a:r>
                      <a:r>
                        <a:rPr lang="en-US" sz="1400" b="1" kern="1200" baseline="5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400" dirty="0"/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778667"/>
                  </a:ext>
                </a:extLst>
              </a:tr>
              <a:tr h="51843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Pfizer</a:t>
                      </a: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1300" b="0" i="0" u="none" dirty="0">
                          <a:solidFill>
                            <a:schemeClr val="tx1"/>
                          </a:solidFill>
                        </a:rPr>
                        <a:t> 12 years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Purple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30 mcg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 mL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 mcg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 mL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621994"/>
                  </a:ext>
                </a:extLst>
              </a:tr>
              <a:tr h="48958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Pfizer</a:t>
                      </a: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1300" b="0" i="0" u="none" dirty="0">
                          <a:solidFill>
                            <a:schemeClr val="tx1"/>
                          </a:solidFill>
                        </a:rPr>
                        <a:t> 12 years</a:t>
                      </a:r>
                      <a:endParaRPr lang="en-US" sz="13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Gray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30 mcg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 mL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 mcg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 mL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85938"/>
                  </a:ext>
                </a:extLst>
              </a:tr>
              <a:tr h="48958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Moderna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1400" b="0" i="0" u="none" dirty="0">
                          <a:solidFill>
                            <a:schemeClr val="tx1"/>
                          </a:solidFill>
                        </a:rPr>
                        <a:t> 18 years</a:t>
                      </a:r>
                      <a:endParaRPr lang="en-US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Red</a:t>
                      </a:r>
                      <a:r>
                        <a:rPr lang="en-US" sz="1400" b="1" kern="1200" baseline="500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100 mcg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 mL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50 mcg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0.25 mL 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235084"/>
                  </a:ext>
                </a:extLst>
              </a:tr>
              <a:tr h="48958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Moderna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&gt;</a:t>
                      </a:r>
                      <a:r>
                        <a:rPr lang="en-US" sz="1400" b="1" i="0" u="non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18 years</a:t>
                      </a:r>
                      <a:endParaRPr lang="en-US" sz="1400" b="1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Blue</a:t>
                      </a:r>
                      <a:r>
                        <a:rPr lang="en-US" sz="1400" b="1" kern="1200" baseline="500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d</a:t>
                      </a:r>
                      <a:endParaRPr lang="en-US" sz="14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NA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NA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50 mcg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0.5 mL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41496"/>
                  </a:ext>
                </a:extLst>
              </a:tr>
              <a:tr h="639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J&amp;J’s Janssen</a:t>
                      </a:r>
                      <a:r>
                        <a:rPr lang="en-US" sz="1400" b="1" kern="1200" baseline="500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1400" b="0" baseline="30000" dirty="0"/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1400" b="0" i="0" u="none" dirty="0">
                          <a:solidFill>
                            <a:schemeClr val="tx1"/>
                          </a:solidFill>
                        </a:rPr>
                        <a:t> 18 years</a:t>
                      </a:r>
                      <a:endParaRPr lang="en-US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Blue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5×10</a:t>
                      </a:r>
                      <a:r>
                        <a:rPr lang="en-US" sz="14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viral particles</a:t>
                      </a:r>
                      <a:endParaRPr lang="en-US" sz="1100" dirty="0"/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 mL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5×10</a:t>
                      </a:r>
                      <a:r>
                        <a:rPr lang="en-US" sz="14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viral particles</a:t>
                      </a:r>
                      <a:endParaRPr lang="en-US" sz="1100" dirty="0"/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 mL</a:t>
                      </a:r>
                    </a:p>
                  </a:txBody>
                  <a:tcPr marL="82267" marR="82267" marT="41133" marB="411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9620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F8FD789-6EBD-4B73-9649-60B238389A33}"/>
              </a:ext>
            </a:extLst>
          </p:cNvPr>
          <p:cNvSpPr txBox="1"/>
          <p:nvPr/>
        </p:nvSpPr>
        <p:spPr>
          <a:xfrm>
            <a:off x="749206" y="5469547"/>
            <a:ext cx="1144279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a: Dose based on age at the time of the vaccination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b: Booster doses may be mix and match for individuals </a:t>
            </a: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yrs, mRNA vaccines are preferred 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Booster dose may be mix-and-match vaccine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mRNA COVID-19 vaccines are preferred over the J&amp;J COVID-19 vaccine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d: Either Moderna COVID-19 Vaccine supplied in a vial with a red cap (0.25 mL injection volume) or Moderna COVID-19 Vaccine supplied in a vial with a blue cap (0.5 mL injection volume)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can be used to administer a 50 mcg booster dose.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8B3CB6-62D1-4F45-B2C6-F832C03E45BD}"/>
              </a:ext>
            </a:extLst>
          </p:cNvPr>
          <p:cNvSpPr txBox="1"/>
          <p:nvPr/>
        </p:nvSpPr>
        <p:spPr>
          <a:xfrm>
            <a:off x="9306017" y="6331321"/>
            <a:ext cx="7834544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Times New Roman" panose="02020603050405020304" pitchFamily="18" charset="0"/>
                <a:hlinkClick r:id="rId4"/>
              </a:rPr>
              <a:t>CDC Interim Clinical Considerations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9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5DDD42-7AA2-4785-AE67-9A2525B8D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548" y="0"/>
            <a:ext cx="7716129" cy="6561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51DC14-E794-47FA-83D1-53A716A6021C}"/>
              </a:ext>
            </a:extLst>
          </p:cNvPr>
          <p:cNvSpPr txBox="1"/>
          <p:nvPr/>
        </p:nvSpPr>
        <p:spPr>
          <a:xfrm>
            <a:off x="10177226" y="1105284"/>
            <a:ext cx="16828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Moderna COVID-19 Vaccine Blue Cap Vial HCP Fact Sheet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8EC1C-F48D-4C17-927F-88E2613A5BA1}"/>
              </a:ext>
            </a:extLst>
          </p:cNvPr>
          <p:cNvSpPr txBox="1"/>
          <p:nvPr/>
        </p:nvSpPr>
        <p:spPr>
          <a:xfrm>
            <a:off x="897039" y="1209179"/>
            <a:ext cx="16828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Moderna COVID-19 Vaccine Red Cap Vial HCP Fact Sheet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24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28226-A05C-49F2-BA1E-27008FA1E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64" y="1970927"/>
            <a:ext cx="8452658" cy="45219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Advisory Committee on Immunization Practices (ACIP) meeting on April 20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  <a:p>
            <a:r>
              <a:rPr lang="en-US" dirty="0"/>
              <a:t>Booster dose for 5-11 years</a:t>
            </a:r>
          </a:p>
          <a:p>
            <a:r>
              <a:rPr lang="en-US" dirty="0"/>
              <a:t>Pediatric (6 months – up)</a:t>
            </a:r>
          </a:p>
          <a:p>
            <a:pPr lvl="1"/>
            <a:r>
              <a:rPr lang="en-US" dirty="0"/>
              <a:t>Moderna (6 months – 5 years) has begun rolling submission of data to the Food and Drug Administration (FDA)</a:t>
            </a:r>
          </a:p>
          <a:p>
            <a:pPr lvl="1"/>
            <a:r>
              <a:rPr lang="en-US" dirty="0"/>
              <a:t>Pfizer data with the 3-dose series at the end of this month with the anticipated filing with the FDA early June</a:t>
            </a:r>
          </a:p>
          <a:p>
            <a:r>
              <a:rPr lang="en-US" dirty="0"/>
              <a:t>A seasonal COVID-19 vaccine</a:t>
            </a:r>
          </a:p>
          <a:p>
            <a:pPr lvl="1"/>
            <a:r>
              <a:rPr lang="en-US" dirty="0"/>
              <a:t>Anticipate another FDA’s advisory committee meeting May/early June to discuss the specifics of a seasonal vaccine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89F64-DC35-44CC-9419-D6BBD44D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COVID-19 Vaccines – Things We are Tracking</a:t>
            </a:r>
          </a:p>
        </p:txBody>
      </p:sp>
    </p:spTree>
    <p:extLst>
      <p:ext uri="{BB962C8B-B14F-4D97-AF65-F5344CB8AC3E}">
        <p14:creationId xmlns:p14="http://schemas.microsoft.com/office/powerpoint/2010/main" val="998809125"/>
      </p:ext>
    </p:extLst>
  </p:cSld>
  <p:clrMapOvr>
    <a:masterClrMapping/>
  </p:clrMapOvr>
</p:sld>
</file>

<file path=ppt/theme/theme1.xml><?xml version="1.0" encoding="utf-8"?>
<a:theme xmlns:a="http://schemas.openxmlformats.org/drawingml/2006/main" name="DSHS Slide Theme">
  <a:themeElements>
    <a:clrScheme name="DSHS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3087"/>
      </a:accent1>
      <a:accent2>
        <a:srgbClr val="C0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683E1146-0F7A-4BF5-8A2F-3CF7ECB0942A}"/>
    </a:ext>
  </a:extLst>
</a:theme>
</file>

<file path=ppt/theme/theme2.xml><?xml version="1.0" encoding="utf-8"?>
<a:theme xmlns:a="http://schemas.openxmlformats.org/drawingml/2006/main" name="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3.xml><?xml version="1.0" encoding="utf-8"?>
<a:theme xmlns:a="http://schemas.openxmlformats.org/drawingml/2006/main" name="1_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4.xml><?xml version="1.0" encoding="utf-8"?>
<a:theme xmlns:a="http://schemas.openxmlformats.org/drawingml/2006/main" name="DSHS Slide Layout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AFDF2EBF-DC16-4258-9B11-8246FF8EEFC8}"/>
    </a:ext>
  </a:extLst>
</a:theme>
</file>

<file path=ppt/theme/theme5.xml><?xml version="1.0" encoding="utf-8"?>
<a:theme xmlns:a="http://schemas.openxmlformats.org/drawingml/2006/main" name="1_DSHS Slide Theme">
  <a:themeElements>
    <a:clrScheme name="DSHS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3087"/>
      </a:accent1>
      <a:accent2>
        <a:srgbClr val="C0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683E1146-0F7A-4BF5-8A2F-3CF7ECB0942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5346</TotalTime>
  <Words>1439</Words>
  <Application>Microsoft Office PowerPoint</Application>
  <PresentationFormat>Widescreen</PresentationFormat>
  <Paragraphs>310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Rockwell</vt:lpstr>
      <vt:lpstr>Symbol</vt:lpstr>
      <vt:lpstr>Verdana</vt:lpstr>
      <vt:lpstr>DSHS Slide Theme</vt:lpstr>
      <vt:lpstr>DSHS Slide Layout 2</vt:lpstr>
      <vt:lpstr>1_DSHS Slide Layout 2</vt:lpstr>
      <vt:lpstr>DSHS Slide Layout 3</vt:lpstr>
      <vt:lpstr>1_DSHS Slide Theme</vt:lpstr>
      <vt:lpstr>PowerPoint Presentation</vt:lpstr>
      <vt:lpstr>COVID-19 Vaccine  PHFPC Debriefing</vt:lpstr>
      <vt:lpstr>COVID-19 Vaccination</vt:lpstr>
      <vt:lpstr>COVID-19 Vaccine Updates  </vt:lpstr>
      <vt:lpstr>COVID-19 Vaccine Updates Second Booster Dose</vt:lpstr>
      <vt:lpstr>Terminology for COVID-19 Vaccine Dosing</vt:lpstr>
      <vt:lpstr>COVID-19 Vaccines Approved or Authorized in the United States</vt:lpstr>
      <vt:lpstr>PowerPoint Presentation</vt:lpstr>
      <vt:lpstr>COVID-19 Vaccines – Things We are Tracking</vt:lpstr>
      <vt:lpstr>Health Resources &amp; Services Administration (HRSA)  COVID-19 Uninsured Program   </vt:lpstr>
      <vt:lpstr>PowerPoint Presentation</vt:lpstr>
      <vt:lpstr>COVID-19 Vaccine  Texas Overall Summary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DISCLAIMER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Rai,Saroj (DSHS)</dc:creator>
  <cp:lastModifiedBy>Rai,Saroj (DSHS)</cp:lastModifiedBy>
  <cp:revision>225</cp:revision>
  <cp:lastPrinted>2022-04-12T16:12:34Z</cp:lastPrinted>
  <dcterms:created xsi:type="dcterms:W3CDTF">2021-11-16T15:22:53Z</dcterms:created>
  <dcterms:modified xsi:type="dcterms:W3CDTF">2022-04-12T19:43:06Z</dcterms:modified>
</cp:coreProperties>
</file>