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66" r:id="rId5"/>
    <p:sldMasterId id="2147483676" r:id="rId6"/>
    <p:sldMasterId id="2147483675" r:id="rId7"/>
  </p:sldMasterIdLst>
  <p:notesMasterIdLst>
    <p:notesMasterId r:id="rId23"/>
  </p:notesMasterIdLst>
  <p:handoutMasterIdLst>
    <p:handoutMasterId r:id="rId24"/>
  </p:handoutMasterIdLst>
  <p:sldIdLst>
    <p:sldId id="604" r:id="rId8"/>
    <p:sldId id="2147310209" r:id="rId9"/>
    <p:sldId id="2147310216" r:id="rId10"/>
    <p:sldId id="2147478984" r:id="rId11"/>
    <p:sldId id="598" r:id="rId12"/>
    <p:sldId id="2147478982" r:id="rId13"/>
    <p:sldId id="584" r:id="rId14"/>
    <p:sldId id="2147310212" r:id="rId15"/>
    <p:sldId id="287" r:id="rId16"/>
    <p:sldId id="619" r:id="rId17"/>
    <p:sldId id="2147310213" r:id="rId18"/>
    <p:sldId id="2147310186" r:id="rId19"/>
    <p:sldId id="2147310219" r:id="rId20"/>
    <p:sldId id="2147310218" r:id="rId21"/>
    <p:sldId id="2147478985"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74640B-DC5F-69F2-0D2F-E5FB7F49E2C8}" name="DelToro,Jessica (DSHS)" initials="D(" userId="S::jessica.deltoro@dshs.texas.gov::e9078f98-305a-4671-a626-3a2e69978c65" providerId="AD"/>
  <p188:author id="{44FED20B-FFDF-C7CB-6D2C-78338D2305C4}" name="Minnerly,Sydney (DSHS)" initials="M(" userId="S::Sydney.Minnerly@dshs.texas.gov::5b9b2c1b-ed12-4f8b-8c4c-631f864b1854" providerId="AD"/>
  <p188:author id="{9332672F-07E9-D33E-FDBC-FDF231419189}" name="Minnerly,Sydney (DSHS)" initials="M(" userId="S::sydney.minnerly@dshs.texas.gov::5b9b2c1b-ed12-4f8b-8c4c-631f864b1854" providerId="AD"/>
  <p188:author id="{18B1164C-ACDF-1690-3722-81A9743D1D95}" name="Hall,Manda (DSHS)" initials="H(" userId="S::Manda.Hall@dshs.texas.gov::a7348d4d-904f-4a11-918e-2f635bb45adc" providerId="AD"/>
  <p188:author id="{5F09A483-BD78-6018-86A1-8E0CFFDE93A4}" name="HerreraVasquez,Dyanne (DSHS)" initials="H(" userId="S::Dyanne.HerreraVasquez@dshs.texas.gov::34cfd491-8951-431a-b4c3-0720f2f2021c" providerId="AD"/>
  <p188:author id="{8FBC0D84-1B13-3819-A8A5-4E7E91E7964D}" name="Kovic,Fatima  (DSHS)" initials="K(" userId="S::Fatima.Kovic2@dshs.texas.gov::4f77db23-9b1e-41e7-8fa0-ed653b0cd4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A"/>
    <a:srgbClr val="0063AB"/>
    <a:srgbClr val="11618A"/>
    <a:srgbClr val="FFC600"/>
    <a:srgbClr val="6D9DCD"/>
    <a:srgbClr val="87A672"/>
    <a:srgbClr val="0055A1"/>
    <a:srgbClr val="D9E7FF"/>
    <a:srgbClr val="007CB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48" autoAdjust="0"/>
  </p:normalViewPr>
  <p:slideViewPr>
    <p:cSldViewPr snapToGrid="0">
      <p:cViewPr varScale="1">
        <p:scale>
          <a:sx n="96" d="100"/>
          <a:sy n="96" d="100"/>
        </p:scale>
        <p:origin x="74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A21D0-F8A8-48A7-9B6A-108E7EBCF7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2E3314-DC5F-4741-83A3-B0C767A1639F}">
      <dgm:prSet custT="1"/>
      <dgm:spPr/>
      <dgm:t>
        <a:bodyPr/>
        <a:lstStyle/>
        <a:p>
          <a:pPr>
            <a:lnSpc>
              <a:spcPct val="100000"/>
            </a:lnSpc>
          </a:pPr>
          <a:r>
            <a:rPr lang="en-US" sz="1600" b="0" i="0"/>
            <a:t>Upgrading the system to version 6.0.16 and the addition of the FHIR Survey Administrator. </a:t>
          </a:r>
          <a:endParaRPr lang="en-US" sz="1600"/>
        </a:p>
      </dgm:t>
    </dgm:pt>
    <dgm:pt modelId="{AE3B4EA2-CB64-4A77-B098-EE6C2142656C}" type="parTrans" cxnId="{B610F5D4-9BD2-4007-B66E-AE6309A214B3}">
      <dgm:prSet/>
      <dgm:spPr/>
      <dgm:t>
        <a:bodyPr/>
        <a:lstStyle/>
        <a:p>
          <a:endParaRPr lang="en-US" sz="2000"/>
        </a:p>
      </dgm:t>
    </dgm:pt>
    <dgm:pt modelId="{36D32BC7-A5DD-47A6-809F-F03E49F4E2F7}" type="sibTrans" cxnId="{B610F5D4-9BD2-4007-B66E-AE6309A214B3}">
      <dgm:prSet/>
      <dgm:spPr/>
      <dgm:t>
        <a:bodyPr/>
        <a:lstStyle/>
        <a:p>
          <a:endParaRPr lang="en-US" sz="2000"/>
        </a:p>
      </dgm:t>
    </dgm:pt>
    <dgm:pt modelId="{E1791C61-52CF-4542-97C8-9C862EF4963D}">
      <dgm:prSet custT="1"/>
      <dgm:spPr/>
      <dgm:t>
        <a:bodyPr/>
        <a:lstStyle/>
        <a:p>
          <a:pPr>
            <a:lnSpc>
              <a:spcPct val="100000"/>
            </a:lnSpc>
          </a:pPr>
          <a:r>
            <a:rPr lang="en-US" sz="1200" b="0" i="0" dirty="0"/>
            <a:t>Including Questionnaire Builder (QB) and Survey Administrator (SA) to provide data collection support in the initial stages of large-scale public health investigations.</a:t>
          </a:r>
          <a:endParaRPr lang="en-US" sz="1200" dirty="0"/>
        </a:p>
      </dgm:t>
    </dgm:pt>
    <dgm:pt modelId="{CFC9406F-B477-4AFF-BF3C-456307D3D116}" type="parTrans" cxnId="{D202624B-7E8C-41E9-9BB0-B7D288A22F06}">
      <dgm:prSet/>
      <dgm:spPr/>
      <dgm:t>
        <a:bodyPr/>
        <a:lstStyle/>
        <a:p>
          <a:endParaRPr lang="en-US" sz="2000"/>
        </a:p>
      </dgm:t>
    </dgm:pt>
    <dgm:pt modelId="{BD9619D7-663A-40F7-B465-50A62D34314B}" type="sibTrans" cxnId="{D202624B-7E8C-41E9-9BB0-B7D288A22F06}">
      <dgm:prSet/>
      <dgm:spPr/>
      <dgm:t>
        <a:bodyPr/>
        <a:lstStyle/>
        <a:p>
          <a:endParaRPr lang="en-US" sz="2000"/>
        </a:p>
      </dgm:t>
    </dgm:pt>
    <dgm:pt modelId="{FAAC10A3-F4CE-4FD1-B457-115005EB2DA2}">
      <dgm:prSet custT="1"/>
      <dgm:spPr/>
      <dgm:t>
        <a:bodyPr/>
        <a:lstStyle/>
        <a:p>
          <a:pPr>
            <a:lnSpc>
              <a:spcPct val="100000"/>
            </a:lnSpc>
          </a:pPr>
          <a:r>
            <a:rPr lang="en-US" sz="1600" b="0" i="0"/>
            <a:t>NEDSS User Interface (UI) upgrade</a:t>
          </a:r>
          <a:endParaRPr lang="en-US" sz="1600"/>
        </a:p>
      </dgm:t>
    </dgm:pt>
    <dgm:pt modelId="{56538E9F-F45B-4660-B4C0-D6CAB177722D}" type="parTrans" cxnId="{5B2DAAE5-3B91-48AB-90D7-41139C92F82E}">
      <dgm:prSet/>
      <dgm:spPr/>
      <dgm:t>
        <a:bodyPr/>
        <a:lstStyle/>
        <a:p>
          <a:endParaRPr lang="en-US" sz="2000"/>
        </a:p>
      </dgm:t>
    </dgm:pt>
    <dgm:pt modelId="{6B1902BF-FB95-4554-AF79-4BD803D180C5}" type="sibTrans" cxnId="{5B2DAAE5-3B91-48AB-90D7-41139C92F82E}">
      <dgm:prSet/>
      <dgm:spPr/>
      <dgm:t>
        <a:bodyPr/>
        <a:lstStyle/>
        <a:p>
          <a:endParaRPr lang="en-US" sz="2000"/>
        </a:p>
      </dgm:t>
    </dgm:pt>
    <dgm:pt modelId="{A6CB6365-5C83-4A62-B8C1-C7CE044F504A}">
      <dgm:prSet custT="1"/>
      <dgm:spPr/>
      <dgm:t>
        <a:bodyPr/>
        <a:lstStyle/>
        <a:p>
          <a:pPr>
            <a:lnSpc>
              <a:spcPct val="100000"/>
            </a:lnSpc>
            <a:spcAft>
              <a:spcPts val="0"/>
            </a:spcAft>
          </a:pPr>
          <a:r>
            <a:rPr lang="en-US" sz="1200" b="0" i="0"/>
            <a:t>Modernized look </a:t>
          </a:r>
          <a:endParaRPr lang="en-US" sz="1200" dirty="0"/>
        </a:p>
      </dgm:t>
    </dgm:pt>
    <dgm:pt modelId="{DD9AB437-87B2-4DF2-82FD-B25227CDA311}" type="parTrans" cxnId="{FB8788C4-9388-45AA-A2E0-B844CCD26934}">
      <dgm:prSet/>
      <dgm:spPr/>
      <dgm:t>
        <a:bodyPr/>
        <a:lstStyle/>
        <a:p>
          <a:endParaRPr lang="en-US" sz="2000"/>
        </a:p>
      </dgm:t>
    </dgm:pt>
    <dgm:pt modelId="{2E6C7BF2-7846-48F7-8CAE-60994A78B7EA}" type="sibTrans" cxnId="{FB8788C4-9388-45AA-A2E0-B844CCD26934}">
      <dgm:prSet/>
      <dgm:spPr/>
      <dgm:t>
        <a:bodyPr/>
        <a:lstStyle/>
        <a:p>
          <a:endParaRPr lang="en-US" sz="2000"/>
        </a:p>
      </dgm:t>
    </dgm:pt>
    <dgm:pt modelId="{29D52957-67EB-487B-923C-BBCC3391D2DD}">
      <dgm:prSet custT="1"/>
      <dgm:spPr/>
      <dgm:t>
        <a:bodyPr/>
        <a:lstStyle/>
        <a:p>
          <a:pPr>
            <a:lnSpc>
              <a:spcPct val="100000"/>
            </a:lnSpc>
            <a:spcAft>
              <a:spcPts val="0"/>
            </a:spcAft>
          </a:pPr>
          <a:r>
            <a:rPr lang="en-US" sz="1200"/>
            <a:t>Maintain current workflows </a:t>
          </a:r>
          <a:endParaRPr lang="en-US" sz="1200" dirty="0"/>
        </a:p>
      </dgm:t>
    </dgm:pt>
    <dgm:pt modelId="{F95614BB-AC0B-4AFB-BAB9-359007561E9F}" type="parTrans" cxnId="{5BDF0367-9882-4199-AE1A-BF0186477E14}">
      <dgm:prSet/>
      <dgm:spPr/>
      <dgm:t>
        <a:bodyPr/>
        <a:lstStyle/>
        <a:p>
          <a:endParaRPr lang="en-US" sz="2000"/>
        </a:p>
      </dgm:t>
    </dgm:pt>
    <dgm:pt modelId="{D664D7BF-8F4B-4E7E-ADA3-1814747FF488}" type="sibTrans" cxnId="{5BDF0367-9882-4199-AE1A-BF0186477E14}">
      <dgm:prSet/>
      <dgm:spPr/>
      <dgm:t>
        <a:bodyPr/>
        <a:lstStyle/>
        <a:p>
          <a:endParaRPr lang="en-US" sz="2000"/>
        </a:p>
      </dgm:t>
    </dgm:pt>
    <dgm:pt modelId="{3DA5CD91-E482-4ECA-9BCB-E222EF79D27A}">
      <dgm:prSet custT="1"/>
      <dgm:spPr/>
      <dgm:t>
        <a:bodyPr/>
        <a:lstStyle/>
        <a:p>
          <a:pPr>
            <a:lnSpc>
              <a:spcPct val="100000"/>
            </a:lnSpc>
            <a:spcAft>
              <a:spcPts val="0"/>
            </a:spcAft>
          </a:pPr>
          <a:r>
            <a:rPr lang="en-US" sz="1200" b="0" i="0" dirty="0"/>
            <a:t>Exploring </a:t>
          </a:r>
          <a:r>
            <a:rPr lang="en-US" sz="1200" dirty="0"/>
            <a:t>options and feedback from epi staff</a:t>
          </a:r>
        </a:p>
      </dgm:t>
    </dgm:pt>
    <dgm:pt modelId="{BFE3A18B-7897-4947-99B7-29BEC5B73AE0}" type="parTrans" cxnId="{59F2D787-57B4-462D-B0F2-81A2ACCE8732}">
      <dgm:prSet/>
      <dgm:spPr/>
      <dgm:t>
        <a:bodyPr/>
        <a:lstStyle/>
        <a:p>
          <a:endParaRPr lang="en-US" sz="2000"/>
        </a:p>
      </dgm:t>
    </dgm:pt>
    <dgm:pt modelId="{B25D6784-41F3-4651-B18E-F295AB6B1B19}" type="sibTrans" cxnId="{59F2D787-57B4-462D-B0F2-81A2ACCE8732}">
      <dgm:prSet/>
      <dgm:spPr/>
      <dgm:t>
        <a:bodyPr/>
        <a:lstStyle/>
        <a:p>
          <a:endParaRPr lang="en-US" sz="2000"/>
        </a:p>
      </dgm:t>
    </dgm:pt>
    <dgm:pt modelId="{5F99114B-45DB-438B-A4A3-C15AE8CF3EF6}">
      <dgm:prSet custT="1"/>
      <dgm:spPr/>
      <dgm:t>
        <a:bodyPr/>
        <a:lstStyle/>
        <a:p>
          <a:pPr>
            <a:lnSpc>
              <a:spcPct val="100000"/>
            </a:lnSpc>
          </a:pPr>
          <a:r>
            <a:rPr lang="en-US" sz="1600" b="0" i="0"/>
            <a:t>Facility Management Module </a:t>
          </a:r>
          <a:endParaRPr lang="en-US" sz="1600"/>
        </a:p>
      </dgm:t>
    </dgm:pt>
    <dgm:pt modelId="{250B2A40-DDEB-4587-AED9-3943D5B39724}" type="parTrans" cxnId="{D9CF12BC-D70C-474C-AC6A-DCE8A46998CF}">
      <dgm:prSet/>
      <dgm:spPr/>
      <dgm:t>
        <a:bodyPr/>
        <a:lstStyle/>
        <a:p>
          <a:endParaRPr lang="en-US" sz="2000"/>
        </a:p>
      </dgm:t>
    </dgm:pt>
    <dgm:pt modelId="{1219FE6C-C854-476E-9C39-FC7F008999EF}" type="sibTrans" cxnId="{D9CF12BC-D70C-474C-AC6A-DCE8A46998CF}">
      <dgm:prSet/>
      <dgm:spPr/>
      <dgm:t>
        <a:bodyPr/>
        <a:lstStyle/>
        <a:p>
          <a:endParaRPr lang="en-US" sz="2000"/>
        </a:p>
      </dgm:t>
    </dgm:pt>
    <dgm:pt modelId="{427C5984-5CEB-48B4-993C-D9D298392B63}">
      <dgm:prSet custT="1"/>
      <dgm:spPr/>
      <dgm:t>
        <a:bodyPr/>
        <a:lstStyle/>
        <a:p>
          <a:pPr>
            <a:lnSpc>
              <a:spcPct val="100000"/>
            </a:lnSpc>
          </a:pPr>
          <a:r>
            <a:rPr lang="en-US" sz="1200" b="0" i="0" dirty="0"/>
            <a:t>Manage organizations </a:t>
          </a:r>
          <a:r>
            <a:rPr lang="en-US" sz="1200" dirty="0"/>
            <a:t>via user interface</a:t>
          </a:r>
        </a:p>
      </dgm:t>
    </dgm:pt>
    <dgm:pt modelId="{A5C7F5E4-13A8-4EDD-8D38-4E8EF7439A96}" type="parTrans" cxnId="{3DD850F5-48BD-4FD6-91BA-F99964FCE268}">
      <dgm:prSet/>
      <dgm:spPr/>
      <dgm:t>
        <a:bodyPr/>
        <a:lstStyle/>
        <a:p>
          <a:endParaRPr lang="en-US" sz="2000"/>
        </a:p>
      </dgm:t>
    </dgm:pt>
    <dgm:pt modelId="{E86CCBB7-9389-4449-9C10-6F64AD581BA4}" type="sibTrans" cxnId="{3DD850F5-48BD-4FD6-91BA-F99964FCE268}">
      <dgm:prSet/>
      <dgm:spPr/>
      <dgm:t>
        <a:bodyPr/>
        <a:lstStyle/>
        <a:p>
          <a:endParaRPr lang="en-US" sz="2000"/>
        </a:p>
      </dgm:t>
    </dgm:pt>
    <dgm:pt modelId="{A67B7C83-7776-4DBB-953A-5836B20EC576}">
      <dgm:prSet custT="1"/>
      <dgm:spPr/>
      <dgm:t>
        <a:bodyPr/>
        <a:lstStyle/>
        <a:p>
          <a:pPr>
            <a:lnSpc>
              <a:spcPct val="100000"/>
            </a:lnSpc>
          </a:pPr>
          <a:r>
            <a:rPr lang="en-US" sz="1600" b="0" i="0"/>
            <a:t>Bulk Import of cases via NEDSS User Interface</a:t>
          </a:r>
          <a:endParaRPr lang="en-US" sz="1600"/>
        </a:p>
      </dgm:t>
    </dgm:pt>
    <dgm:pt modelId="{F0DB6A5B-F614-4D44-A45C-41D92BEF1183}" type="parTrans" cxnId="{F4347405-0BF4-4360-B3A2-FD37158B2C69}">
      <dgm:prSet/>
      <dgm:spPr/>
      <dgm:t>
        <a:bodyPr/>
        <a:lstStyle/>
        <a:p>
          <a:endParaRPr lang="en-US" sz="2000"/>
        </a:p>
      </dgm:t>
    </dgm:pt>
    <dgm:pt modelId="{ADA0C786-541F-46E1-B23D-5FC92AC3B959}" type="sibTrans" cxnId="{F4347405-0BF4-4360-B3A2-FD37158B2C69}">
      <dgm:prSet/>
      <dgm:spPr/>
      <dgm:t>
        <a:bodyPr/>
        <a:lstStyle/>
        <a:p>
          <a:endParaRPr lang="en-US" sz="2000"/>
        </a:p>
      </dgm:t>
    </dgm:pt>
    <dgm:pt modelId="{CC436E13-8A00-40D8-92C9-64B8530DFA50}">
      <dgm:prSet custT="1"/>
      <dgm:spPr/>
      <dgm:t>
        <a:bodyPr/>
        <a:lstStyle/>
        <a:p>
          <a:pPr>
            <a:lnSpc>
              <a:spcPct val="100000"/>
            </a:lnSpc>
          </a:pPr>
          <a:r>
            <a:rPr lang="en-US" sz="1200" b="0" i="0"/>
            <a:t>Users will be able to import new cases and update existing cases via UI using a CSV</a:t>
          </a:r>
          <a:endParaRPr lang="en-US" sz="1200"/>
        </a:p>
      </dgm:t>
    </dgm:pt>
    <dgm:pt modelId="{5B069019-3145-415B-BE22-84C175112D5B}" type="parTrans" cxnId="{53AC3715-E31C-456E-85FA-7E3ABB1A46A0}">
      <dgm:prSet/>
      <dgm:spPr/>
      <dgm:t>
        <a:bodyPr/>
        <a:lstStyle/>
        <a:p>
          <a:endParaRPr lang="en-US" sz="2000"/>
        </a:p>
      </dgm:t>
    </dgm:pt>
    <dgm:pt modelId="{F5160971-5C75-4210-BF51-410BEE588464}" type="sibTrans" cxnId="{53AC3715-E31C-456E-85FA-7E3ABB1A46A0}">
      <dgm:prSet/>
      <dgm:spPr/>
      <dgm:t>
        <a:bodyPr/>
        <a:lstStyle/>
        <a:p>
          <a:endParaRPr lang="en-US" sz="2000"/>
        </a:p>
      </dgm:t>
    </dgm:pt>
    <dgm:pt modelId="{D3347DF2-B4FD-4A6B-B058-919399D0A204}">
      <dgm:prSet custT="1"/>
      <dgm:spPr/>
      <dgm:t>
        <a:bodyPr/>
        <a:lstStyle/>
        <a:p>
          <a:pPr>
            <a:lnSpc>
              <a:spcPct val="100000"/>
            </a:lnSpc>
          </a:pPr>
          <a:r>
            <a:rPr lang="en-US" sz="1600" b="0" i="0"/>
            <a:t>Page Builders for ALL conditions</a:t>
          </a:r>
          <a:endParaRPr lang="en-US" sz="1600"/>
        </a:p>
      </dgm:t>
    </dgm:pt>
    <dgm:pt modelId="{4492C74D-5899-45D9-A9C3-278CEE340319}" type="parTrans" cxnId="{C224E5C9-343F-46FF-8881-5CABE6D77B9E}">
      <dgm:prSet/>
      <dgm:spPr/>
      <dgm:t>
        <a:bodyPr/>
        <a:lstStyle/>
        <a:p>
          <a:endParaRPr lang="en-US" sz="2000"/>
        </a:p>
      </dgm:t>
    </dgm:pt>
    <dgm:pt modelId="{30C92486-61DB-4704-8A45-1FD6225A4FC5}" type="sibTrans" cxnId="{C224E5C9-343F-46FF-8881-5CABE6D77B9E}">
      <dgm:prSet/>
      <dgm:spPr/>
      <dgm:t>
        <a:bodyPr/>
        <a:lstStyle/>
        <a:p>
          <a:endParaRPr lang="en-US" sz="2000"/>
        </a:p>
      </dgm:t>
    </dgm:pt>
    <dgm:pt modelId="{D9F52067-07F9-47FB-968E-7F4F1CDDD88C}">
      <dgm:prSet custT="1"/>
      <dgm:spPr/>
      <dgm:t>
        <a:bodyPr/>
        <a:lstStyle/>
        <a:p>
          <a:pPr>
            <a:lnSpc>
              <a:spcPct val="100000"/>
            </a:lnSpc>
          </a:pPr>
          <a:r>
            <a:rPr lang="en-US" sz="1200" b="0" i="0"/>
            <a:t>All conditions in NEDSS will be moved to a page builder and off legacy pages</a:t>
          </a:r>
          <a:endParaRPr lang="en-US" sz="1200" dirty="0"/>
        </a:p>
      </dgm:t>
    </dgm:pt>
    <dgm:pt modelId="{2F504459-EDED-4868-97B4-7868B46F535B}" type="parTrans" cxnId="{ADD1FFC2-4C15-4396-B157-513F1001425D}">
      <dgm:prSet/>
      <dgm:spPr/>
      <dgm:t>
        <a:bodyPr/>
        <a:lstStyle/>
        <a:p>
          <a:endParaRPr lang="en-US" sz="2000"/>
        </a:p>
      </dgm:t>
    </dgm:pt>
    <dgm:pt modelId="{6FA97FA4-6328-4165-82BD-773FA87ACB2F}" type="sibTrans" cxnId="{ADD1FFC2-4C15-4396-B157-513F1001425D}">
      <dgm:prSet/>
      <dgm:spPr/>
      <dgm:t>
        <a:bodyPr/>
        <a:lstStyle/>
        <a:p>
          <a:endParaRPr lang="en-US" sz="2000"/>
        </a:p>
      </dgm:t>
    </dgm:pt>
    <dgm:pt modelId="{5AFC9704-EFBF-4958-88DD-4A7CFF7CFE52}">
      <dgm:prSet custT="1"/>
      <dgm:spPr/>
      <dgm:t>
        <a:bodyPr/>
        <a:lstStyle/>
        <a:p>
          <a:pPr>
            <a:lnSpc>
              <a:spcPct val="100000"/>
            </a:lnSpc>
          </a:pPr>
          <a:r>
            <a:rPr lang="en-US" sz="1600"/>
            <a:t>The U.S. Digital Service is set to add HIV/STD simple reports in the summer of 2024</a:t>
          </a:r>
          <a:endParaRPr lang="en-US" sz="1600" dirty="0"/>
        </a:p>
      </dgm:t>
    </dgm:pt>
    <dgm:pt modelId="{E76590B0-0AB5-452E-8003-2ACBE6898EAB}" type="parTrans" cxnId="{0999117F-547A-4B84-A975-222664C3CCEF}">
      <dgm:prSet/>
      <dgm:spPr/>
      <dgm:t>
        <a:bodyPr/>
        <a:lstStyle/>
        <a:p>
          <a:endParaRPr lang="en-US" sz="2000"/>
        </a:p>
      </dgm:t>
    </dgm:pt>
    <dgm:pt modelId="{47AFCA9D-9B7A-4355-9C72-B4924113AC02}" type="sibTrans" cxnId="{0999117F-547A-4B84-A975-222664C3CCEF}">
      <dgm:prSet/>
      <dgm:spPr/>
      <dgm:t>
        <a:bodyPr/>
        <a:lstStyle/>
        <a:p>
          <a:endParaRPr lang="en-US" sz="2000"/>
        </a:p>
      </dgm:t>
    </dgm:pt>
    <dgm:pt modelId="{0BDDFCC4-33DD-422B-9AFE-FF96A2EE3D14}">
      <dgm:prSet custT="1"/>
      <dgm:spPr/>
      <dgm:t>
        <a:bodyPr/>
        <a:lstStyle/>
        <a:p>
          <a:pPr>
            <a:lnSpc>
              <a:spcPct val="100000"/>
            </a:lnSpc>
          </a:pPr>
          <a:r>
            <a:rPr lang="en-US" sz="1200"/>
            <a:t>Efforts to convert paper labs to electronic reporting for HIV/STD</a:t>
          </a:r>
          <a:endParaRPr lang="en-US" sz="1200" dirty="0"/>
        </a:p>
      </dgm:t>
    </dgm:pt>
    <dgm:pt modelId="{EEE30AA4-2A9D-42BE-ACB8-B0BD36B01C83}" type="parTrans" cxnId="{0DBE5F59-FE67-42C7-9575-B5333912695B}">
      <dgm:prSet/>
      <dgm:spPr/>
      <dgm:t>
        <a:bodyPr/>
        <a:lstStyle/>
        <a:p>
          <a:endParaRPr lang="en-US" sz="2000"/>
        </a:p>
      </dgm:t>
    </dgm:pt>
    <dgm:pt modelId="{64B9E32A-FEC9-4B3E-A74B-593282B56910}" type="sibTrans" cxnId="{0DBE5F59-FE67-42C7-9575-B5333912695B}">
      <dgm:prSet/>
      <dgm:spPr/>
      <dgm:t>
        <a:bodyPr/>
        <a:lstStyle/>
        <a:p>
          <a:endParaRPr lang="en-US" sz="2000"/>
        </a:p>
      </dgm:t>
    </dgm:pt>
    <dgm:pt modelId="{8BA174CA-A31F-46F9-97A7-40C5AE9B4FC2}">
      <dgm:prSet custT="1"/>
      <dgm:spPr/>
      <dgm:t>
        <a:bodyPr/>
        <a:lstStyle/>
        <a:p>
          <a:pPr>
            <a:lnSpc>
              <a:spcPct val="100000"/>
            </a:lnSpc>
          </a:pPr>
          <a:r>
            <a:rPr lang="en-US" sz="1200"/>
            <a:t>Improve e-faxing with the military</a:t>
          </a:r>
          <a:endParaRPr lang="en-US" sz="1200" dirty="0"/>
        </a:p>
      </dgm:t>
    </dgm:pt>
    <dgm:pt modelId="{156196EF-06BA-4698-A6D8-7647DBB39476}" type="parTrans" cxnId="{3F9B3B24-9E46-4D73-A85B-B509B95937EB}">
      <dgm:prSet/>
      <dgm:spPr/>
      <dgm:t>
        <a:bodyPr/>
        <a:lstStyle/>
        <a:p>
          <a:endParaRPr lang="en-US" sz="2000"/>
        </a:p>
      </dgm:t>
    </dgm:pt>
    <dgm:pt modelId="{D4EEE385-AC9E-425C-9B61-B213DBB2CA25}" type="sibTrans" cxnId="{3F9B3B24-9E46-4D73-A85B-B509B95937EB}">
      <dgm:prSet/>
      <dgm:spPr/>
      <dgm:t>
        <a:bodyPr/>
        <a:lstStyle/>
        <a:p>
          <a:endParaRPr lang="en-US" sz="2000"/>
        </a:p>
      </dgm:t>
    </dgm:pt>
    <dgm:pt modelId="{88BABDC8-1772-44AB-98D4-D14ECE7C22EF}">
      <dgm:prSet custT="1"/>
      <dgm:spPr/>
      <dgm:t>
        <a:bodyPr/>
        <a:lstStyle/>
        <a:p>
          <a:pPr>
            <a:lnSpc>
              <a:spcPct val="100000"/>
            </a:lnSpc>
          </a:pPr>
          <a:r>
            <a:rPr lang="en-US" sz="1600"/>
            <a:t>Training</a:t>
          </a:r>
          <a:endParaRPr lang="en-US" sz="1600" dirty="0"/>
        </a:p>
      </dgm:t>
    </dgm:pt>
    <dgm:pt modelId="{7EC38CB2-50D1-493B-A9DF-E82C230D542B}" type="parTrans" cxnId="{C5B14965-D5D5-4085-8E61-EEDFCFDEAD58}">
      <dgm:prSet/>
      <dgm:spPr/>
      <dgm:t>
        <a:bodyPr/>
        <a:lstStyle/>
        <a:p>
          <a:endParaRPr lang="en-US" sz="2000"/>
        </a:p>
      </dgm:t>
    </dgm:pt>
    <dgm:pt modelId="{58E1AFAA-7C72-4444-939A-7764BD7EA25A}" type="sibTrans" cxnId="{C5B14965-D5D5-4085-8E61-EEDFCFDEAD58}">
      <dgm:prSet/>
      <dgm:spPr/>
      <dgm:t>
        <a:bodyPr/>
        <a:lstStyle/>
        <a:p>
          <a:endParaRPr lang="en-US" sz="2000"/>
        </a:p>
      </dgm:t>
    </dgm:pt>
    <dgm:pt modelId="{10F70F02-B1C7-4432-9B5D-E33634CF8688}">
      <dgm:prSet custT="1"/>
      <dgm:spPr/>
      <dgm:t>
        <a:bodyPr/>
        <a:lstStyle/>
        <a:p>
          <a:pPr>
            <a:lnSpc>
              <a:spcPct val="100000"/>
            </a:lnSpc>
          </a:pPr>
          <a:r>
            <a:rPr lang="en-US" sz="1200"/>
            <a:t>Updating current NEDSS training and adding section for report generation.</a:t>
          </a:r>
          <a:endParaRPr lang="en-US" sz="1200" dirty="0"/>
        </a:p>
      </dgm:t>
    </dgm:pt>
    <dgm:pt modelId="{F1811832-0927-4244-899C-959A5EFC2193}" type="parTrans" cxnId="{B9FF9AC3-EB80-44CA-80B2-E352E9507282}">
      <dgm:prSet/>
      <dgm:spPr/>
      <dgm:t>
        <a:bodyPr/>
        <a:lstStyle/>
        <a:p>
          <a:endParaRPr lang="en-US" sz="2000"/>
        </a:p>
      </dgm:t>
    </dgm:pt>
    <dgm:pt modelId="{C5DAEB6A-8F07-4523-8300-2ACBBD4441B6}" type="sibTrans" cxnId="{B9FF9AC3-EB80-44CA-80B2-E352E9507282}">
      <dgm:prSet/>
      <dgm:spPr/>
      <dgm:t>
        <a:bodyPr/>
        <a:lstStyle/>
        <a:p>
          <a:endParaRPr lang="en-US" sz="2000"/>
        </a:p>
      </dgm:t>
    </dgm:pt>
    <dgm:pt modelId="{9AAEAB7C-D4E9-41FD-A4EA-A9280655A651}" type="pres">
      <dgm:prSet presAssocID="{C1DA21D0-F8A8-48A7-9B6A-108E7EBCF739}" presName="root" presStyleCnt="0">
        <dgm:presLayoutVars>
          <dgm:dir/>
          <dgm:resizeHandles val="exact"/>
        </dgm:presLayoutVars>
      </dgm:prSet>
      <dgm:spPr/>
    </dgm:pt>
    <dgm:pt modelId="{49C2F787-3807-4FFE-9A06-02ADC33EDA3F}" type="pres">
      <dgm:prSet presAssocID="{9A2E3314-DC5F-4741-83A3-B0C767A1639F}" presName="compNode" presStyleCnt="0"/>
      <dgm:spPr/>
    </dgm:pt>
    <dgm:pt modelId="{A44228BC-373D-4B34-8102-CE2207A80E02}" type="pres">
      <dgm:prSet presAssocID="{9A2E3314-DC5F-4741-83A3-B0C767A1639F}" presName="bgRect" presStyleLbl="bgShp" presStyleIdx="0" presStyleCnt="7"/>
      <dgm:spPr/>
    </dgm:pt>
    <dgm:pt modelId="{675BE4CB-096A-40E6-A35B-BD3D5D5D153D}" type="pres">
      <dgm:prSet presAssocID="{9A2E3314-DC5F-4741-83A3-B0C767A1639F}"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outline"/>
        </a:ext>
      </dgm:extLst>
    </dgm:pt>
    <dgm:pt modelId="{E9A9DDFB-94C3-4B4C-BA4F-66C8A6782AA0}" type="pres">
      <dgm:prSet presAssocID="{9A2E3314-DC5F-4741-83A3-B0C767A1639F}" presName="spaceRect" presStyleCnt="0"/>
      <dgm:spPr/>
    </dgm:pt>
    <dgm:pt modelId="{6B22CC2D-4270-41E2-A19A-B59EDE487189}" type="pres">
      <dgm:prSet presAssocID="{9A2E3314-DC5F-4741-83A3-B0C767A1639F}" presName="parTx" presStyleLbl="revTx" presStyleIdx="0" presStyleCnt="14">
        <dgm:presLayoutVars>
          <dgm:chMax val="0"/>
          <dgm:chPref val="0"/>
        </dgm:presLayoutVars>
      </dgm:prSet>
      <dgm:spPr/>
    </dgm:pt>
    <dgm:pt modelId="{27788708-1E8C-4A86-AE0D-47E815E815F6}" type="pres">
      <dgm:prSet presAssocID="{9A2E3314-DC5F-4741-83A3-B0C767A1639F}" presName="desTx" presStyleLbl="revTx" presStyleIdx="1" presStyleCnt="14">
        <dgm:presLayoutVars/>
      </dgm:prSet>
      <dgm:spPr/>
    </dgm:pt>
    <dgm:pt modelId="{9B7ACB8D-061B-4FCF-9F62-B0416D6BCD5A}" type="pres">
      <dgm:prSet presAssocID="{36D32BC7-A5DD-47A6-809F-F03E49F4E2F7}" presName="sibTrans" presStyleCnt="0"/>
      <dgm:spPr/>
    </dgm:pt>
    <dgm:pt modelId="{AAA54FA0-02E8-49EA-8B60-D3DBCD49FE2A}" type="pres">
      <dgm:prSet presAssocID="{FAAC10A3-F4CE-4FD1-B457-115005EB2DA2}" presName="compNode" presStyleCnt="0"/>
      <dgm:spPr/>
    </dgm:pt>
    <dgm:pt modelId="{751C5348-4DFB-498B-AFBB-47CA94BB9D82}" type="pres">
      <dgm:prSet presAssocID="{FAAC10A3-F4CE-4FD1-B457-115005EB2DA2}" presName="bgRect" presStyleLbl="bgShp" presStyleIdx="1" presStyleCnt="7"/>
      <dgm:spPr/>
    </dgm:pt>
    <dgm:pt modelId="{213ABEF6-CCE9-4502-A948-370182E3356E}" type="pres">
      <dgm:prSet presAssocID="{FAAC10A3-F4CE-4FD1-B457-115005EB2DA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Design"/>
        </a:ext>
      </dgm:extLst>
    </dgm:pt>
    <dgm:pt modelId="{D0590AC5-72B0-4FFE-8010-C6486AE78A6B}" type="pres">
      <dgm:prSet presAssocID="{FAAC10A3-F4CE-4FD1-B457-115005EB2DA2}" presName="spaceRect" presStyleCnt="0"/>
      <dgm:spPr/>
    </dgm:pt>
    <dgm:pt modelId="{78FBA1D7-87EA-4686-A569-D3B60DDB570B}" type="pres">
      <dgm:prSet presAssocID="{FAAC10A3-F4CE-4FD1-B457-115005EB2DA2}" presName="parTx" presStyleLbl="revTx" presStyleIdx="2" presStyleCnt="14">
        <dgm:presLayoutVars>
          <dgm:chMax val="0"/>
          <dgm:chPref val="0"/>
        </dgm:presLayoutVars>
      </dgm:prSet>
      <dgm:spPr/>
    </dgm:pt>
    <dgm:pt modelId="{1004F36D-1945-4C4E-9FB8-4563AB09D2FE}" type="pres">
      <dgm:prSet presAssocID="{FAAC10A3-F4CE-4FD1-B457-115005EB2DA2}" presName="desTx" presStyleLbl="revTx" presStyleIdx="3" presStyleCnt="14">
        <dgm:presLayoutVars/>
      </dgm:prSet>
      <dgm:spPr/>
    </dgm:pt>
    <dgm:pt modelId="{FF0FA0E4-5F6E-4375-B308-FAB7168A24AF}" type="pres">
      <dgm:prSet presAssocID="{6B1902BF-FB95-4554-AF79-4BD803D180C5}" presName="sibTrans" presStyleCnt="0"/>
      <dgm:spPr/>
    </dgm:pt>
    <dgm:pt modelId="{5B54838B-EBA0-4C37-A285-25D527C33156}" type="pres">
      <dgm:prSet presAssocID="{5F99114B-45DB-438B-A4A3-C15AE8CF3EF6}" presName="compNode" presStyleCnt="0"/>
      <dgm:spPr/>
    </dgm:pt>
    <dgm:pt modelId="{75F89667-3528-4C09-8606-749F5A276684}" type="pres">
      <dgm:prSet presAssocID="{5F99114B-45DB-438B-A4A3-C15AE8CF3EF6}" presName="bgRect" presStyleLbl="bgShp" presStyleIdx="2" presStyleCnt="7"/>
      <dgm:spPr/>
    </dgm:pt>
    <dgm:pt modelId="{68DC5187-CC27-4F2B-AD31-24AEBD9983C9}" type="pres">
      <dgm:prSet presAssocID="{5F99114B-45DB-438B-A4A3-C15AE8CF3EF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uilding outline"/>
        </a:ext>
      </dgm:extLst>
    </dgm:pt>
    <dgm:pt modelId="{7A21A428-5D7B-4C35-8466-D3DD6119802D}" type="pres">
      <dgm:prSet presAssocID="{5F99114B-45DB-438B-A4A3-C15AE8CF3EF6}" presName="spaceRect" presStyleCnt="0"/>
      <dgm:spPr/>
    </dgm:pt>
    <dgm:pt modelId="{FC054E39-473C-47E0-86DA-52000F4B3ABE}" type="pres">
      <dgm:prSet presAssocID="{5F99114B-45DB-438B-A4A3-C15AE8CF3EF6}" presName="parTx" presStyleLbl="revTx" presStyleIdx="4" presStyleCnt="14">
        <dgm:presLayoutVars>
          <dgm:chMax val="0"/>
          <dgm:chPref val="0"/>
        </dgm:presLayoutVars>
      </dgm:prSet>
      <dgm:spPr/>
    </dgm:pt>
    <dgm:pt modelId="{8DC4E09B-12EF-43AE-A007-B47248061945}" type="pres">
      <dgm:prSet presAssocID="{5F99114B-45DB-438B-A4A3-C15AE8CF3EF6}" presName="desTx" presStyleLbl="revTx" presStyleIdx="5" presStyleCnt="14">
        <dgm:presLayoutVars/>
      </dgm:prSet>
      <dgm:spPr/>
    </dgm:pt>
    <dgm:pt modelId="{CD6C60EF-4344-4146-B096-FBA955CA6CF0}" type="pres">
      <dgm:prSet presAssocID="{1219FE6C-C854-476E-9C39-FC7F008999EF}" presName="sibTrans" presStyleCnt="0"/>
      <dgm:spPr/>
    </dgm:pt>
    <dgm:pt modelId="{5BCCF055-3836-4371-AE42-81BB38EE72B6}" type="pres">
      <dgm:prSet presAssocID="{A67B7C83-7776-4DBB-953A-5836B20EC576}" presName="compNode" presStyleCnt="0"/>
      <dgm:spPr/>
    </dgm:pt>
    <dgm:pt modelId="{4824ADE9-B1A1-45C9-A26C-C6AF25E26334}" type="pres">
      <dgm:prSet presAssocID="{A67B7C83-7776-4DBB-953A-5836B20EC576}" presName="bgRect" presStyleLbl="bgShp" presStyleIdx="3" presStyleCnt="7"/>
      <dgm:spPr/>
    </dgm:pt>
    <dgm:pt modelId="{B941434B-38A9-4BCF-AE40-1BC4B3605C59}" type="pres">
      <dgm:prSet presAssocID="{A67B7C83-7776-4DBB-953A-5836B20EC576}"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66CF1ABC-A66C-49F7-BBEC-D4B1E339AB6D}" type="pres">
      <dgm:prSet presAssocID="{A67B7C83-7776-4DBB-953A-5836B20EC576}" presName="spaceRect" presStyleCnt="0"/>
      <dgm:spPr/>
    </dgm:pt>
    <dgm:pt modelId="{69208E79-FC74-4481-AD19-F44E022F46DA}" type="pres">
      <dgm:prSet presAssocID="{A67B7C83-7776-4DBB-953A-5836B20EC576}" presName="parTx" presStyleLbl="revTx" presStyleIdx="6" presStyleCnt="14">
        <dgm:presLayoutVars>
          <dgm:chMax val="0"/>
          <dgm:chPref val="0"/>
        </dgm:presLayoutVars>
      </dgm:prSet>
      <dgm:spPr/>
    </dgm:pt>
    <dgm:pt modelId="{8A39C514-7D36-41CE-A2C9-F4D5BC56B69E}" type="pres">
      <dgm:prSet presAssocID="{A67B7C83-7776-4DBB-953A-5836B20EC576}" presName="desTx" presStyleLbl="revTx" presStyleIdx="7" presStyleCnt="14">
        <dgm:presLayoutVars/>
      </dgm:prSet>
      <dgm:spPr/>
    </dgm:pt>
    <dgm:pt modelId="{0C23DEE7-F591-438E-A6D6-12ECF9006E3A}" type="pres">
      <dgm:prSet presAssocID="{ADA0C786-541F-46E1-B23D-5FC92AC3B959}" presName="sibTrans" presStyleCnt="0"/>
      <dgm:spPr/>
    </dgm:pt>
    <dgm:pt modelId="{2DA5D8B2-D2F9-455E-A217-2EA29F61D46A}" type="pres">
      <dgm:prSet presAssocID="{D3347DF2-B4FD-4A6B-B058-919399D0A204}" presName="compNode" presStyleCnt="0"/>
      <dgm:spPr/>
    </dgm:pt>
    <dgm:pt modelId="{FA59CF6D-980C-4F72-9D7C-214B90509D10}" type="pres">
      <dgm:prSet presAssocID="{D3347DF2-B4FD-4A6B-B058-919399D0A204}" presName="bgRect" presStyleLbl="bgShp" presStyleIdx="4" presStyleCnt="7"/>
      <dgm:spPr/>
    </dgm:pt>
    <dgm:pt modelId="{4F68503B-0B54-4C77-BCFD-714AA8523684}" type="pres">
      <dgm:prSet presAssocID="{D3347DF2-B4FD-4A6B-B058-919399D0A20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lueprint outline"/>
        </a:ext>
      </dgm:extLst>
    </dgm:pt>
    <dgm:pt modelId="{6904BB1D-2744-4BCA-8CBC-AE56741315E5}" type="pres">
      <dgm:prSet presAssocID="{D3347DF2-B4FD-4A6B-B058-919399D0A204}" presName="spaceRect" presStyleCnt="0"/>
      <dgm:spPr/>
    </dgm:pt>
    <dgm:pt modelId="{19523C78-26CE-40A2-B633-920F810C3F0D}" type="pres">
      <dgm:prSet presAssocID="{D3347DF2-B4FD-4A6B-B058-919399D0A204}" presName="parTx" presStyleLbl="revTx" presStyleIdx="8" presStyleCnt="14">
        <dgm:presLayoutVars>
          <dgm:chMax val="0"/>
          <dgm:chPref val="0"/>
        </dgm:presLayoutVars>
      </dgm:prSet>
      <dgm:spPr/>
    </dgm:pt>
    <dgm:pt modelId="{BD85A8A4-8C77-4E11-A34C-1E6584A6D144}" type="pres">
      <dgm:prSet presAssocID="{D3347DF2-B4FD-4A6B-B058-919399D0A204}" presName="desTx" presStyleLbl="revTx" presStyleIdx="9" presStyleCnt="14">
        <dgm:presLayoutVars/>
      </dgm:prSet>
      <dgm:spPr/>
    </dgm:pt>
    <dgm:pt modelId="{66EE234C-1737-434E-8DFB-1AC6079040FA}" type="pres">
      <dgm:prSet presAssocID="{30C92486-61DB-4704-8A45-1FD6225A4FC5}" presName="sibTrans" presStyleCnt="0"/>
      <dgm:spPr/>
    </dgm:pt>
    <dgm:pt modelId="{0263B382-DA9B-4BFB-B7E1-AFB287BC96A9}" type="pres">
      <dgm:prSet presAssocID="{5AFC9704-EFBF-4958-88DD-4A7CFF7CFE52}" presName="compNode" presStyleCnt="0"/>
      <dgm:spPr/>
    </dgm:pt>
    <dgm:pt modelId="{1747FE33-1B02-428E-A012-2EC0E2B0784B}" type="pres">
      <dgm:prSet presAssocID="{5AFC9704-EFBF-4958-88DD-4A7CFF7CFE52}" presName="bgRect" presStyleLbl="bgShp" presStyleIdx="5" presStyleCnt="7"/>
      <dgm:spPr/>
    </dgm:pt>
    <dgm:pt modelId="{D31FB7B3-284A-43BF-8905-A83BF2D4DBBB}" type="pres">
      <dgm:prSet presAssocID="{5AFC9704-EFBF-4958-88DD-4A7CFF7CFE5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Document outline"/>
        </a:ext>
      </dgm:extLst>
    </dgm:pt>
    <dgm:pt modelId="{43B3E308-10C0-49FC-B00B-93C83BD10134}" type="pres">
      <dgm:prSet presAssocID="{5AFC9704-EFBF-4958-88DD-4A7CFF7CFE52}" presName="spaceRect" presStyleCnt="0"/>
      <dgm:spPr/>
    </dgm:pt>
    <dgm:pt modelId="{9FDF9BE3-C7EA-4C1F-B6FA-89FB6C264919}" type="pres">
      <dgm:prSet presAssocID="{5AFC9704-EFBF-4958-88DD-4A7CFF7CFE52}" presName="parTx" presStyleLbl="revTx" presStyleIdx="10" presStyleCnt="14">
        <dgm:presLayoutVars>
          <dgm:chMax val="0"/>
          <dgm:chPref val="0"/>
        </dgm:presLayoutVars>
      </dgm:prSet>
      <dgm:spPr/>
    </dgm:pt>
    <dgm:pt modelId="{1DA89440-BC18-40BE-9AD4-376EDC8F8F4C}" type="pres">
      <dgm:prSet presAssocID="{5AFC9704-EFBF-4958-88DD-4A7CFF7CFE52}" presName="desTx" presStyleLbl="revTx" presStyleIdx="11" presStyleCnt="14">
        <dgm:presLayoutVars/>
      </dgm:prSet>
      <dgm:spPr/>
    </dgm:pt>
    <dgm:pt modelId="{635ED256-7E6B-4D83-96C1-0414EBC9D267}" type="pres">
      <dgm:prSet presAssocID="{47AFCA9D-9B7A-4355-9C72-B4924113AC02}" presName="sibTrans" presStyleCnt="0"/>
      <dgm:spPr/>
    </dgm:pt>
    <dgm:pt modelId="{E88798F9-023C-4EC6-8818-C2A06EC950E6}" type="pres">
      <dgm:prSet presAssocID="{88BABDC8-1772-44AB-98D4-D14ECE7C22EF}" presName="compNode" presStyleCnt="0"/>
      <dgm:spPr/>
    </dgm:pt>
    <dgm:pt modelId="{21F5FCEE-0CD3-4BD8-B824-12D6344D100A}" type="pres">
      <dgm:prSet presAssocID="{88BABDC8-1772-44AB-98D4-D14ECE7C22EF}" presName="bgRect" presStyleLbl="bgShp" presStyleIdx="6" presStyleCnt="7"/>
      <dgm:spPr/>
    </dgm:pt>
    <dgm:pt modelId="{6E68A9B1-F0FE-4CD0-9AFC-196EB3FF5575}" type="pres">
      <dgm:prSet presAssocID="{88BABDC8-1772-44AB-98D4-D14ECE7C22E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Teacher outline"/>
        </a:ext>
      </dgm:extLst>
    </dgm:pt>
    <dgm:pt modelId="{2E746B97-567F-4E23-B36B-C81E5C9806A9}" type="pres">
      <dgm:prSet presAssocID="{88BABDC8-1772-44AB-98D4-D14ECE7C22EF}" presName="spaceRect" presStyleCnt="0"/>
      <dgm:spPr/>
    </dgm:pt>
    <dgm:pt modelId="{0623C9BD-1BD1-401B-B9A5-6AAFAB7020EA}" type="pres">
      <dgm:prSet presAssocID="{88BABDC8-1772-44AB-98D4-D14ECE7C22EF}" presName="parTx" presStyleLbl="revTx" presStyleIdx="12" presStyleCnt="14">
        <dgm:presLayoutVars>
          <dgm:chMax val="0"/>
          <dgm:chPref val="0"/>
        </dgm:presLayoutVars>
      </dgm:prSet>
      <dgm:spPr/>
    </dgm:pt>
    <dgm:pt modelId="{6232ACDB-B34D-4DEF-A7DE-E1CF26E90232}" type="pres">
      <dgm:prSet presAssocID="{88BABDC8-1772-44AB-98D4-D14ECE7C22EF}" presName="desTx" presStyleLbl="revTx" presStyleIdx="13" presStyleCnt="14">
        <dgm:presLayoutVars/>
      </dgm:prSet>
      <dgm:spPr/>
    </dgm:pt>
  </dgm:ptLst>
  <dgm:cxnLst>
    <dgm:cxn modelId="{F4347405-0BF4-4360-B3A2-FD37158B2C69}" srcId="{C1DA21D0-F8A8-48A7-9B6A-108E7EBCF739}" destId="{A67B7C83-7776-4DBB-953A-5836B20EC576}" srcOrd="3" destOrd="0" parTransId="{F0DB6A5B-F614-4D44-A45C-41D92BEF1183}" sibTransId="{ADA0C786-541F-46E1-B23D-5FC92AC3B959}"/>
    <dgm:cxn modelId="{53AC3715-E31C-456E-85FA-7E3ABB1A46A0}" srcId="{A67B7C83-7776-4DBB-953A-5836B20EC576}" destId="{CC436E13-8A00-40D8-92C9-64B8530DFA50}" srcOrd="0" destOrd="0" parTransId="{5B069019-3145-415B-BE22-84C175112D5B}" sibTransId="{F5160971-5C75-4210-BF51-410BEE588464}"/>
    <dgm:cxn modelId="{42883916-8DEC-41C8-9F58-FBE7EFA5C943}" type="presOf" srcId="{29D52957-67EB-487B-923C-BBCC3391D2DD}" destId="{1004F36D-1945-4C4E-9FB8-4563AB09D2FE}" srcOrd="0" destOrd="1" presId="urn:microsoft.com/office/officeart/2018/2/layout/IconVerticalSolidList"/>
    <dgm:cxn modelId="{DB82E81B-DC1E-4F04-8565-0B1F66A61974}" type="presOf" srcId="{5F99114B-45DB-438B-A4A3-C15AE8CF3EF6}" destId="{FC054E39-473C-47E0-86DA-52000F4B3ABE}" srcOrd="0" destOrd="0" presId="urn:microsoft.com/office/officeart/2018/2/layout/IconVerticalSolidList"/>
    <dgm:cxn modelId="{5AB6951C-F403-44B8-9A66-9DB65F2A5BCF}" type="presOf" srcId="{9A2E3314-DC5F-4741-83A3-B0C767A1639F}" destId="{6B22CC2D-4270-41E2-A19A-B59EDE487189}" srcOrd="0" destOrd="0" presId="urn:microsoft.com/office/officeart/2018/2/layout/IconVerticalSolidList"/>
    <dgm:cxn modelId="{E016631D-FD81-4B3B-873A-92E1ED4FA135}" type="presOf" srcId="{E1791C61-52CF-4542-97C8-9C862EF4963D}" destId="{27788708-1E8C-4A86-AE0D-47E815E815F6}" srcOrd="0" destOrd="0" presId="urn:microsoft.com/office/officeart/2018/2/layout/IconVerticalSolidList"/>
    <dgm:cxn modelId="{3F9B3B24-9E46-4D73-A85B-B509B95937EB}" srcId="{5AFC9704-EFBF-4958-88DD-4A7CFF7CFE52}" destId="{8BA174CA-A31F-46F9-97A7-40C5AE9B4FC2}" srcOrd="1" destOrd="0" parTransId="{156196EF-06BA-4698-A6D8-7647DBB39476}" sibTransId="{D4EEE385-AC9E-425C-9B61-B213DBB2CA25}"/>
    <dgm:cxn modelId="{36D9D741-7812-4700-B727-C7603A8DBCBE}" type="presOf" srcId="{C1DA21D0-F8A8-48A7-9B6A-108E7EBCF739}" destId="{9AAEAB7C-D4E9-41FD-A4EA-A9280655A651}" srcOrd="0" destOrd="0" presId="urn:microsoft.com/office/officeart/2018/2/layout/IconVerticalSolidList"/>
    <dgm:cxn modelId="{C5B14965-D5D5-4085-8E61-EEDFCFDEAD58}" srcId="{C1DA21D0-F8A8-48A7-9B6A-108E7EBCF739}" destId="{88BABDC8-1772-44AB-98D4-D14ECE7C22EF}" srcOrd="6" destOrd="0" parTransId="{7EC38CB2-50D1-493B-A9DF-E82C230D542B}" sibTransId="{58E1AFAA-7C72-4444-939A-7764BD7EA25A}"/>
    <dgm:cxn modelId="{5BDF0367-9882-4199-AE1A-BF0186477E14}" srcId="{FAAC10A3-F4CE-4FD1-B457-115005EB2DA2}" destId="{29D52957-67EB-487B-923C-BBCC3391D2DD}" srcOrd="1" destOrd="0" parTransId="{F95614BB-AC0B-4AFB-BAB9-359007561E9F}" sibTransId="{D664D7BF-8F4B-4E7E-ADA3-1814747FF488}"/>
    <dgm:cxn modelId="{D202624B-7E8C-41E9-9BB0-B7D288A22F06}" srcId="{9A2E3314-DC5F-4741-83A3-B0C767A1639F}" destId="{E1791C61-52CF-4542-97C8-9C862EF4963D}" srcOrd="0" destOrd="0" parTransId="{CFC9406F-B477-4AFF-BF3C-456307D3D116}" sibTransId="{BD9619D7-663A-40F7-B465-50A62D34314B}"/>
    <dgm:cxn modelId="{7F80B16B-E133-418E-93E7-83FCF4D10A43}" type="presOf" srcId="{A6CB6365-5C83-4A62-B8C1-C7CE044F504A}" destId="{1004F36D-1945-4C4E-9FB8-4563AB09D2FE}" srcOrd="0" destOrd="0" presId="urn:microsoft.com/office/officeart/2018/2/layout/IconVerticalSolidList"/>
    <dgm:cxn modelId="{84A52555-A84D-4989-8B15-5C4E61A9E576}" type="presOf" srcId="{CC436E13-8A00-40D8-92C9-64B8530DFA50}" destId="{8A39C514-7D36-41CE-A2C9-F4D5BC56B69E}" srcOrd="0" destOrd="0" presId="urn:microsoft.com/office/officeart/2018/2/layout/IconVerticalSolidList"/>
    <dgm:cxn modelId="{0DBE5F59-FE67-42C7-9575-B5333912695B}" srcId="{5AFC9704-EFBF-4958-88DD-4A7CFF7CFE52}" destId="{0BDDFCC4-33DD-422B-9AFE-FF96A2EE3D14}" srcOrd="0" destOrd="0" parTransId="{EEE30AA4-2A9D-42BE-ACB8-B0BD36B01C83}" sibTransId="{64B9E32A-FEC9-4B3E-A74B-593282B56910}"/>
    <dgm:cxn modelId="{0999117F-547A-4B84-A975-222664C3CCEF}" srcId="{C1DA21D0-F8A8-48A7-9B6A-108E7EBCF739}" destId="{5AFC9704-EFBF-4958-88DD-4A7CFF7CFE52}" srcOrd="5" destOrd="0" parTransId="{E76590B0-0AB5-452E-8003-2ACBE6898EAB}" sibTransId="{47AFCA9D-9B7A-4355-9C72-B4924113AC02}"/>
    <dgm:cxn modelId="{59F2D787-57B4-462D-B0F2-81A2ACCE8732}" srcId="{FAAC10A3-F4CE-4FD1-B457-115005EB2DA2}" destId="{3DA5CD91-E482-4ECA-9BCB-E222EF79D27A}" srcOrd="2" destOrd="0" parTransId="{BFE3A18B-7897-4947-99B7-29BEC5B73AE0}" sibTransId="{B25D6784-41F3-4651-B18E-F295AB6B1B19}"/>
    <dgm:cxn modelId="{FAD02199-D34B-4731-919A-B141A037774D}" type="presOf" srcId="{427C5984-5CEB-48B4-993C-D9D298392B63}" destId="{8DC4E09B-12EF-43AE-A007-B47248061945}" srcOrd="0" destOrd="0" presId="urn:microsoft.com/office/officeart/2018/2/layout/IconVerticalSolidList"/>
    <dgm:cxn modelId="{FC1EA8A1-3D6E-49AD-9063-FE52E4C1F602}" type="presOf" srcId="{5AFC9704-EFBF-4958-88DD-4A7CFF7CFE52}" destId="{9FDF9BE3-C7EA-4C1F-B6FA-89FB6C264919}" srcOrd="0" destOrd="0" presId="urn:microsoft.com/office/officeart/2018/2/layout/IconVerticalSolidList"/>
    <dgm:cxn modelId="{F92D48A9-08DF-44B7-B831-45FD4B0AC7CE}" type="presOf" srcId="{D3347DF2-B4FD-4A6B-B058-919399D0A204}" destId="{19523C78-26CE-40A2-B633-920F810C3F0D}" srcOrd="0" destOrd="0" presId="urn:microsoft.com/office/officeart/2018/2/layout/IconVerticalSolidList"/>
    <dgm:cxn modelId="{6BC9E4AC-2749-4AD6-853F-FFEBCB755885}" type="presOf" srcId="{10F70F02-B1C7-4432-9B5D-E33634CF8688}" destId="{6232ACDB-B34D-4DEF-A7DE-E1CF26E90232}" srcOrd="0" destOrd="0" presId="urn:microsoft.com/office/officeart/2018/2/layout/IconVerticalSolidList"/>
    <dgm:cxn modelId="{7336D9B2-4930-4704-9632-D3962B0674AF}" type="presOf" srcId="{8BA174CA-A31F-46F9-97A7-40C5AE9B4FC2}" destId="{1DA89440-BC18-40BE-9AD4-376EDC8F8F4C}" srcOrd="0" destOrd="1" presId="urn:microsoft.com/office/officeart/2018/2/layout/IconVerticalSolidList"/>
    <dgm:cxn modelId="{D9CF12BC-D70C-474C-AC6A-DCE8A46998CF}" srcId="{C1DA21D0-F8A8-48A7-9B6A-108E7EBCF739}" destId="{5F99114B-45DB-438B-A4A3-C15AE8CF3EF6}" srcOrd="2" destOrd="0" parTransId="{250B2A40-DDEB-4587-AED9-3943D5B39724}" sibTransId="{1219FE6C-C854-476E-9C39-FC7F008999EF}"/>
    <dgm:cxn modelId="{09A8F8BC-0CBE-4ABA-B60B-43CC88A2EB61}" type="presOf" srcId="{A67B7C83-7776-4DBB-953A-5836B20EC576}" destId="{69208E79-FC74-4481-AD19-F44E022F46DA}" srcOrd="0" destOrd="0" presId="urn:microsoft.com/office/officeart/2018/2/layout/IconVerticalSolidList"/>
    <dgm:cxn modelId="{ADD1FFC2-4C15-4396-B157-513F1001425D}" srcId="{D3347DF2-B4FD-4A6B-B058-919399D0A204}" destId="{D9F52067-07F9-47FB-968E-7F4F1CDDD88C}" srcOrd="0" destOrd="0" parTransId="{2F504459-EDED-4868-97B4-7868B46F535B}" sibTransId="{6FA97FA4-6328-4165-82BD-773FA87ACB2F}"/>
    <dgm:cxn modelId="{B9FF9AC3-EB80-44CA-80B2-E352E9507282}" srcId="{88BABDC8-1772-44AB-98D4-D14ECE7C22EF}" destId="{10F70F02-B1C7-4432-9B5D-E33634CF8688}" srcOrd="0" destOrd="0" parTransId="{F1811832-0927-4244-899C-959A5EFC2193}" sibTransId="{C5DAEB6A-8F07-4523-8300-2ACBBD4441B6}"/>
    <dgm:cxn modelId="{FB8788C4-9388-45AA-A2E0-B844CCD26934}" srcId="{FAAC10A3-F4CE-4FD1-B457-115005EB2DA2}" destId="{A6CB6365-5C83-4A62-B8C1-C7CE044F504A}" srcOrd="0" destOrd="0" parTransId="{DD9AB437-87B2-4DF2-82FD-B25227CDA311}" sibTransId="{2E6C7BF2-7846-48F7-8CAE-60994A78B7EA}"/>
    <dgm:cxn modelId="{C224E5C9-343F-46FF-8881-5CABE6D77B9E}" srcId="{C1DA21D0-F8A8-48A7-9B6A-108E7EBCF739}" destId="{D3347DF2-B4FD-4A6B-B058-919399D0A204}" srcOrd="4" destOrd="0" parTransId="{4492C74D-5899-45D9-A9C3-278CEE340319}" sibTransId="{30C92486-61DB-4704-8A45-1FD6225A4FC5}"/>
    <dgm:cxn modelId="{4CFE64D1-0A86-4182-BB92-7A3377030500}" type="presOf" srcId="{88BABDC8-1772-44AB-98D4-D14ECE7C22EF}" destId="{0623C9BD-1BD1-401B-B9A5-6AAFAB7020EA}" srcOrd="0" destOrd="0" presId="urn:microsoft.com/office/officeart/2018/2/layout/IconVerticalSolidList"/>
    <dgm:cxn modelId="{B610F5D4-9BD2-4007-B66E-AE6309A214B3}" srcId="{C1DA21D0-F8A8-48A7-9B6A-108E7EBCF739}" destId="{9A2E3314-DC5F-4741-83A3-B0C767A1639F}" srcOrd="0" destOrd="0" parTransId="{AE3B4EA2-CB64-4A77-B098-EE6C2142656C}" sibTransId="{36D32BC7-A5DD-47A6-809F-F03E49F4E2F7}"/>
    <dgm:cxn modelId="{0EADEEDD-55B5-426A-A8EC-521F7D77154A}" type="presOf" srcId="{D9F52067-07F9-47FB-968E-7F4F1CDDD88C}" destId="{BD85A8A4-8C77-4E11-A34C-1E6584A6D144}" srcOrd="0" destOrd="0" presId="urn:microsoft.com/office/officeart/2018/2/layout/IconVerticalSolidList"/>
    <dgm:cxn modelId="{9A0D5FE5-3434-4969-90AB-192167BEF755}" type="presOf" srcId="{3DA5CD91-E482-4ECA-9BCB-E222EF79D27A}" destId="{1004F36D-1945-4C4E-9FB8-4563AB09D2FE}" srcOrd="0" destOrd="2" presId="urn:microsoft.com/office/officeart/2018/2/layout/IconVerticalSolidList"/>
    <dgm:cxn modelId="{5B2DAAE5-3B91-48AB-90D7-41139C92F82E}" srcId="{C1DA21D0-F8A8-48A7-9B6A-108E7EBCF739}" destId="{FAAC10A3-F4CE-4FD1-B457-115005EB2DA2}" srcOrd="1" destOrd="0" parTransId="{56538E9F-F45B-4660-B4C0-D6CAB177722D}" sibTransId="{6B1902BF-FB95-4554-AF79-4BD803D180C5}"/>
    <dgm:cxn modelId="{3DD850F5-48BD-4FD6-91BA-F99964FCE268}" srcId="{5F99114B-45DB-438B-A4A3-C15AE8CF3EF6}" destId="{427C5984-5CEB-48B4-993C-D9D298392B63}" srcOrd="0" destOrd="0" parTransId="{A5C7F5E4-13A8-4EDD-8D38-4E8EF7439A96}" sibTransId="{E86CCBB7-9389-4449-9C10-6F64AD581BA4}"/>
    <dgm:cxn modelId="{434B3AF6-6590-4611-83E6-A7C5B12FABBE}" type="presOf" srcId="{FAAC10A3-F4CE-4FD1-B457-115005EB2DA2}" destId="{78FBA1D7-87EA-4686-A569-D3B60DDB570B}" srcOrd="0" destOrd="0" presId="urn:microsoft.com/office/officeart/2018/2/layout/IconVerticalSolidList"/>
    <dgm:cxn modelId="{7884F2FA-A0AA-4496-AB37-A485E1028B6A}" type="presOf" srcId="{0BDDFCC4-33DD-422B-9AFE-FF96A2EE3D14}" destId="{1DA89440-BC18-40BE-9AD4-376EDC8F8F4C}" srcOrd="0" destOrd="0" presId="urn:microsoft.com/office/officeart/2018/2/layout/IconVerticalSolidList"/>
    <dgm:cxn modelId="{380DA946-DE6D-4921-B78D-D382FA5139CC}" type="presParOf" srcId="{9AAEAB7C-D4E9-41FD-A4EA-A9280655A651}" destId="{49C2F787-3807-4FFE-9A06-02ADC33EDA3F}" srcOrd="0" destOrd="0" presId="urn:microsoft.com/office/officeart/2018/2/layout/IconVerticalSolidList"/>
    <dgm:cxn modelId="{F857F6A4-DE0A-4417-873F-FC23D132F85A}" type="presParOf" srcId="{49C2F787-3807-4FFE-9A06-02ADC33EDA3F}" destId="{A44228BC-373D-4B34-8102-CE2207A80E02}" srcOrd="0" destOrd="0" presId="urn:microsoft.com/office/officeart/2018/2/layout/IconVerticalSolidList"/>
    <dgm:cxn modelId="{65DC307D-B0A5-4DCA-9369-0FB681090851}" type="presParOf" srcId="{49C2F787-3807-4FFE-9A06-02ADC33EDA3F}" destId="{675BE4CB-096A-40E6-A35B-BD3D5D5D153D}" srcOrd="1" destOrd="0" presId="urn:microsoft.com/office/officeart/2018/2/layout/IconVerticalSolidList"/>
    <dgm:cxn modelId="{D6E45EB2-A7CB-4A36-8A12-C2D55C3615B6}" type="presParOf" srcId="{49C2F787-3807-4FFE-9A06-02ADC33EDA3F}" destId="{E9A9DDFB-94C3-4B4C-BA4F-66C8A6782AA0}" srcOrd="2" destOrd="0" presId="urn:microsoft.com/office/officeart/2018/2/layout/IconVerticalSolidList"/>
    <dgm:cxn modelId="{B4DEB307-0CC2-4C8E-9E32-1B735DD9BE4B}" type="presParOf" srcId="{49C2F787-3807-4FFE-9A06-02ADC33EDA3F}" destId="{6B22CC2D-4270-41E2-A19A-B59EDE487189}" srcOrd="3" destOrd="0" presId="urn:microsoft.com/office/officeart/2018/2/layout/IconVerticalSolidList"/>
    <dgm:cxn modelId="{4CAD7087-2F50-47BB-B033-FAC338C1CE38}" type="presParOf" srcId="{49C2F787-3807-4FFE-9A06-02ADC33EDA3F}" destId="{27788708-1E8C-4A86-AE0D-47E815E815F6}" srcOrd="4" destOrd="0" presId="urn:microsoft.com/office/officeart/2018/2/layout/IconVerticalSolidList"/>
    <dgm:cxn modelId="{82A5609F-86B5-49F9-B8EF-B68D9539E545}" type="presParOf" srcId="{9AAEAB7C-D4E9-41FD-A4EA-A9280655A651}" destId="{9B7ACB8D-061B-4FCF-9F62-B0416D6BCD5A}" srcOrd="1" destOrd="0" presId="urn:microsoft.com/office/officeart/2018/2/layout/IconVerticalSolidList"/>
    <dgm:cxn modelId="{8647402E-BAB7-43A3-A5E8-E5709EDC1EAD}" type="presParOf" srcId="{9AAEAB7C-D4E9-41FD-A4EA-A9280655A651}" destId="{AAA54FA0-02E8-49EA-8B60-D3DBCD49FE2A}" srcOrd="2" destOrd="0" presId="urn:microsoft.com/office/officeart/2018/2/layout/IconVerticalSolidList"/>
    <dgm:cxn modelId="{C71EFA3E-A29F-4CA4-8EFC-6903A9ABE166}" type="presParOf" srcId="{AAA54FA0-02E8-49EA-8B60-D3DBCD49FE2A}" destId="{751C5348-4DFB-498B-AFBB-47CA94BB9D82}" srcOrd="0" destOrd="0" presId="urn:microsoft.com/office/officeart/2018/2/layout/IconVerticalSolidList"/>
    <dgm:cxn modelId="{F88F0240-74BA-4089-801C-4B9A5B36C633}" type="presParOf" srcId="{AAA54FA0-02E8-49EA-8B60-D3DBCD49FE2A}" destId="{213ABEF6-CCE9-4502-A948-370182E3356E}" srcOrd="1" destOrd="0" presId="urn:microsoft.com/office/officeart/2018/2/layout/IconVerticalSolidList"/>
    <dgm:cxn modelId="{373621C3-96DD-4174-A503-4EABF27E45E7}" type="presParOf" srcId="{AAA54FA0-02E8-49EA-8B60-D3DBCD49FE2A}" destId="{D0590AC5-72B0-4FFE-8010-C6486AE78A6B}" srcOrd="2" destOrd="0" presId="urn:microsoft.com/office/officeart/2018/2/layout/IconVerticalSolidList"/>
    <dgm:cxn modelId="{9232D4B9-04D1-4ABE-BF02-011CC833101A}" type="presParOf" srcId="{AAA54FA0-02E8-49EA-8B60-D3DBCD49FE2A}" destId="{78FBA1D7-87EA-4686-A569-D3B60DDB570B}" srcOrd="3" destOrd="0" presId="urn:microsoft.com/office/officeart/2018/2/layout/IconVerticalSolidList"/>
    <dgm:cxn modelId="{FB0567F7-E9FD-4540-B217-87F93F85A21A}" type="presParOf" srcId="{AAA54FA0-02E8-49EA-8B60-D3DBCD49FE2A}" destId="{1004F36D-1945-4C4E-9FB8-4563AB09D2FE}" srcOrd="4" destOrd="0" presId="urn:microsoft.com/office/officeart/2018/2/layout/IconVerticalSolidList"/>
    <dgm:cxn modelId="{EA1F06B9-6C06-4750-B624-8A33F2EC571E}" type="presParOf" srcId="{9AAEAB7C-D4E9-41FD-A4EA-A9280655A651}" destId="{FF0FA0E4-5F6E-4375-B308-FAB7168A24AF}" srcOrd="3" destOrd="0" presId="urn:microsoft.com/office/officeart/2018/2/layout/IconVerticalSolidList"/>
    <dgm:cxn modelId="{A476E569-FEAD-4061-998A-C3191D8701C7}" type="presParOf" srcId="{9AAEAB7C-D4E9-41FD-A4EA-A9280655A651}" destId="{5B54838B-EBA0-4C37-A285-25D527C33156}" srcOrd="4" destOrd="0" presId="urn:microsoft.com/office/officeart/2018/2/layout/IconVerticalSolidList"/>
    <dgm:cxn modelId="{DB6462B5-932A-4C48-BA28-A9B231A1F6B0}" type="presParOf" srcId="{5B54838B-EBA0-4C37-A285-25D527C33156}" destId="{75F89667-3528-4C09-8606-749F5A276684}" srcOrd="0" destOrd="0" presId="urn:microsoft.com/office/officeart/2018/2/layout/IconVerticalSolidList"/>
    <dgm:cxn modelId="{A78DCFCC-3376-4D43-9B43-2138D553B0F2}" type="presParOf" srcId="{5B54838B-EBA0-4C37-A285-25D527C33156}" destId="{68DC5187-CC27-4F2B-AD31-24AEBD9983C9}" srcOrd="1" destOrd="0" presId="urn:microsoft.com/office/officeart/2018/2/layout/IconVerticalSolidList"/>
    <dgm:cxn modelId="{40C2EB74-FB97-491D-874F-B064C616ED35}" type="presParOf" srcId="{5B54838B-EBA0-4C37-A285-25D527C33156}" destId="{7A21A428-5D7B-4C35-8466-D3DD6119802D}" srcOrd="2" destOrd="0" presId="urn:microsoft.com/office/officeart/2018/2/layout/IconVerticalSolidList"/>
    <dgm:cxn modelId="{446F829A-2D54-4F8B-A2D2-A2B9794E3C4B}" type="presParOf" srcId="{5B54838B-EBA0-4C37-A285-25D527C33156}" destId="{FC054E39-473C-47E0-86DA-52000F4B3ABE}" srcOrd="3" destOrd="0" presId="urn:microsoft.com/office/officeart/2018/2/layout/IconVerticalSolidList"/>
    <dgm:cxn modelId="{B20458D6-45E4-4555-BF54-7A769902E1AE}" type="presParOf" srcId="{5B54838B-EBA0-4C37-A285-25D527C33156}" destId="{8DC4E09B-12EF-43AE-A007-B47248061945}" srcOrd="4" destOrd="0" presId="urn:microsoft.com/office/officeart/2018/2/layout/IconVerticalSolidList"/>
    <dgm:cxn modelId="{99199C28-A998-4218-9277-DAF06EA1C2DF}" type="presParOf" srcId="{9AAEAB7C-D4E9-41FD-A4EA-A9280655A651}" destId="{CD6C60EF-4344-4146-B096-FBA955CA6CF0}" srcOrd="5" destOrd="0" presId="urn:microsoft.com/office/officeart/2018/2/layout/IconVerticalSolidList"/>
    <dgm:cxn modelId="{B6B360AA-0CDE-4B51-B6C5-34B873289A1F}" type="presParOf" srcId="{9AAEAB7C-D4E9-41FD-A4EA-A9280655A651}" destId="{5BCCF055-3836-4371-AE42-81BB38EE72B6}" srcOrd="6" destOrd="0" presId="urn:microsoft.com/office/officeart/2018/2/layout/IconVerticalSolidList"/>
    <dgm:cxn modelId="{C40BB171-5BB9-46C9-8FFE-F545220F0988}" type="presParOf" srcId="{5BCCF055-3836-4371-AE42-81BB38EE72B6}" destId="{4824ADE9-B1A1-45C9-A26C-C6AF25E26334}" srcOrd="0" destOrd="0" presId="urn:microsoft.com/office/officeart/2018/2/layout/IconVerticalSolidList"/>
    <dgm:cxn modelId="{E9A51324-FAFE-4C14-BE85-78DF2E6739EB}" type="presParOf" srcId="{5BCCF055-3836-4371-AE42-81BB38EE72B6}" destId="{B941434B-38A9-4BCF-AE40-1BC4B3605C59}" srcOrd="1" destOrd="0" presId="urn:microsoft.com/office/officeart/2018/2/layout/IconVerticalSolidList"/>
    <dgm:cxn modelId="{6928A3BF-40D6-4CCC-A031-F127F54FEC43}" type="presParOf" srcId="{5BCCF055-3836-4371-AE42-81BB38EE72B6}" destId="{66CF1ABC-A66C-49F7-BBEC-D4B1E339AB6D}" srcOrd="2" destOrd="0" presId="urn:microsoft.com/office/officeart/2018/2/layout/IconVerticalSolidList"/>
    <dgm:cxn modelId="{360DD8F6-C084-4DB9-9FBD-2834F7C6A67E}" type="presParOf" srcId="{5BCCF055-3836-4371-AE42-81BB38EE72B6}" destId="{69208E79-FC74-4481-AD19-F44E022F46DA}" srcOrd="3" destOrd="0" presId="urn:microsoft.com/office/officeart/2018/2/layout/IconVerticalSolidList"/>
    <dgm:cxn modelId="{B8B3821A-E820-48A3-8EAB-4E4EE2AB2DF2}" type="presParOf" srcId="{5BCCF055-3836-4371-AE42-81BB38EE72B6}" destId="{8A39C514-7D36-41CE-A2C9-F4D5BC56B69E}" srcOrd="4" destOrd="0" presId="urn:microsoft.com/office/officeart/2018/2/layout/IconVerticalSolidList"/>
    <dgm:cxn modelId="{23D112F6-E43A-4198-8C88-619E0BAAD1E2}" type="presParOf" srcId="{9AAEAB7C-D4E9-41FD-A4EA-A9280655A651}" destId="{0C23DEE7-F591-438E-A6D6-12ECF9006E3A}" srcOrd="7" destOrd="0" presId="urn:microsoft.com/office/officeart/2018/2/layout/IconVerticalSolidList"/>
    <dgm:cxn modelId="{2EF69F0D-26F4-41E2-9BB3-E4E437CC4A12}" type="presParOf" srcId="{9AAEAB7C-D4E9-41FD-A4EA-A9280655A651}" destId="{2DA5D8B2-D2F9-455E-A217-2EA29F61D46A}" srcOrd="8" destOrd="0" presId="urn:microsoft.com/office/officeart/2018/2/layout/IconVerticalSolidList"/>
    <dgm:cxn modelId="{CD0EE901-6C3B-4767-8725-814F61E0425C}" type="presParOf" srcId="{2DA5D8B2-D2F9-455E-A217-2EA29F61D46A}" destId="{FA59CF6D-980C-4F72-9D7C-214B90509D10}" srcOrd="0" destOrd="0" presId="urn:microsoft.com/office/officeart/2018/2/layout/IconVerticalSolidList"/>
    <dgm:cxn modelId="{0638DDC6-C8EB-4931-B764-09FB1135514C}" type="presParOf" srcId="{2DA5D8B2-D2F9-455E-A217-2EA29F61D46A}" destId="{4F68503B-0B54-4C77-BCFD-714AA8523684}" srcOrd="1" destOrd="0" presId="urn:microsoft.com/office/officeart/2018/2/layout/IconVerticalSolidList"/>
    <dgm:cxn modelId="{1D421262-F23F-48D0-8999-F2A6457A626D}" type="presParOf" srcId="{2DA5D8B2-D2F9-455E-A217-2EA29F61D46A}" destId="{6904BB1D-2744-4BCA-8CBC-AE56741315E5}" srcOrd="2" destOrd="0" presId="urn:microsoft.com/office/officeart/2018/2/layout/IconVerticalSolidList"/>
    <dgm:cxn modelId="{2F7BF84C-3E72-4A17-95A8-2B216997EF95}" type="presParOf" srcId="{2DA5D8B2-D2F9-455E-A217-2EA29F61D46A}" destId="{19523C78-26CE-40A2-B633-920F810C3F0D}" srcOrd="3" destOrd="0" presId="urn:microsoft.com/office/officeart/2018/2/layout/IconVerticalSolidList"/>
    <dgm:cxn modelId="{3994BF8D-B541-4A72-B151-A4A48CC577A9}" type="presParOf" srcId="{2DA5D8B2-D2F9-455E-A217-2EA29F61D46A}" destId="{BD85A8A4-8C77-4E11-A34C-1E6584A6D144}" srcOrd="4" destOrd="0" presId="urn:microsoft.com/office/officeart/2018/2/layout/IconVerticalSolidList"/>
    <dgm:cxn modelId="{42AF8906-C400-49FA-9155-812A48C33887}" type="presParOf" srcId="{9AAEAB7C-D4E9-41FD-A4EA-A9280655A651}" destId="{66EE234C-1737-434E-8DFB-1AC6079040FA}" srcOrd="9" destOrd="0" presId="urn:microsoft.com/office/officeart/2018/2/layout/IconVerticalSolidList"/>
    <dgm:cxn modelId="{B8023DE0-6551-44A8-BDA1-58FBB04A2D89}" type="presParOf" srcId="{9AAEAB7C-D4E9-41FD-A4EA-A9280655A651}" destId="{0263B382-DA9B-4BFB-B7E1-AFB287BC96A9}" srcOrd="10" destOrd="0" presId="urn:microsoft.com/office/officeart/2018/2/layout/IconVerticalSolidList"/>
    <dgm:cxn modelId="{6539504C-E71F-4B2C-AE17-E0C45B01D5E3}" type="presParOf" srcId="{0263B382-DA9B-4BFB-B7E1-AFB287BC96A9}" destId="{1747FE33-1B02-428E-A012-2EC0E2B0784B}" srcOrd="0" destOrd="0" presId="urn:microsoft.com/office/officeart/2018/2/layout/IconVerticalSolidList"/>
    <dgm:cxn modelId="{99B28320-E17C-4E0E-BD14-99A4BAE655BF}" type="presParOf" srcId="{0263B382-DA9B-4BFB-B7E1-AFB287BC96A9}" destId="{D31FB7B3-284A-43BF-8905-A83BF2D4DBBB}" srcOrd="1" destOrd="0" presId="urn:microsoft.com/office/officeart/2018/2/layout/IconVerticalSolidList"/>
    <dgm:cxn modelId="{DC096757-A128-4D52-817A-515CD7291941}" type="presParOf" srcId="{0263B382-DA9B-4BFB-B7E1-AFB287BC96A9}" destId="{43B3E308-10C0-49FC-B00B-93C83BD10134}" srcOrd="2" destOrd="0" presId="urn:microsoft.com/office/officeart/2018/2/layout/IconVerticalSolidList"/>
    <dgm:cxn modelId="{D0CEA8E1-4A20-4B60-ADC8-ABECF10A6630}" type="presParOf" srcId="{0263B382-DA9B-4BFB-B7E1-AFB287BC96A9}" destId="{9FDF9BE3-C7EA-4C1F-B6FA-89FB6C264919}" srcOrd="3" destOrd="0" presId="urn:microsoft.com/office/officeart/2018/2/layout/IconVerticalSolidList"/>
    <dgm:cxn modelId="{D03590F8-56C1-4A27-8F68-E3050374B0C9}" type="presParOf" srcId="{0263B382-DA9B-4BFB-B7E1-AFB287BC96A9}" destId="{1DA89440-BC18-40BE-9AD4-376EDC8F8F4C}" srcOrd="4" destOrd="0" presId="urn:microsoft.com/office/officeart/2018/2/layout/IconVerticalSolidList"/>
    <dgm:cxn modelId="{71C4854E-D6DE-4F87-B547-F8D22BEE145B}" type="presParOf" srcId="{9AAEAB7C-D4E9-41FD-A4EA-A9280655A651}" destId="{635ED256-7E6B-4D83-96C1-0414EBC9D267}" srcOrd="11" destOrd="0" presId="urn:microsoft.com/office/officeart/2018/2/layout/IconVerticalSolidList"/>
    <dgm:cxn modelId="{B6D525C3-FFB5-41CD-BCE8-A2B19067FA6B}" type="presParOf" srcId="{9AAEAB7C-D4E9-41FD-A4EA-A9280655A651}" destId="{E88798F9-023C-4EC6-8818-C2A06EC950E6}" srcOrd="12" destOrd="0" presId="urn:microsoft.com/office/officeart/2018/2/layout/IconVerticalSolidList"/>
    <dgm:cxn modelId="{C8E84291-D5F6-4725-AFD3-FB37B98508F1}" type="presParOf" srcId="{E88798F9-023C-4EC6-8818-C2A06EC950E6}" destId="{21F5FCEE-0CD3-4BD8-B824-12D6344D100A}" srcOrd="0" destOrd="0" presId="urn:microsoft.com/office/officeart/2018/2/layout/IconVerticalSolidList"/>
    <dgm:cxn modelId="{2DC6DE8A-93E2-478E-8CB5-848F8578959B}" type="presParOf" srcId="{E88798F9-023C-4EC6-8818-C2A06EC950E6}" destId="{6E68A9B1-F0FE-4CD0-9AFC-196EB3FF5575}" srcOrd="1" destOrd="0" presId="urn:microsoft.com/office/officeart/2018/2/layout/IconVerticalSolidList"/>
    <dgm:cxn modelId="{64139603-CE49-4FAF-820B-655CC9866F39}" type="presParOf" srcId="{E88798F9-023C-4EC6-8818-C2A06EC950E6}" destId="{2E746B97-567F-4E23-B36B-C81E5C9806A9}" srcOrd="2" destOrd="0" presId="urn:microsoft.com/office/officeart/2018/2/layout/IconVerticalSolidList"/>
    <dgm:cxn modelId="{D9CA616D-0F2F-4198-95CA-1925DDE4D2D9}" type="presParOf" srcId="{E88798F9-023C-4EC6-8818-C2A06EC950E6}" destId="{0623C9BD-1BD1-401B-B9A5-6AAFAB7020EA}" srcOrd="3" destOrd="0" presId="urn:microsoft.com/office/officeart/2018/2/layout/IconVerticalSolidList"/>
    <dgm:cxn modelId="{65A0B136-7ED9-4130-9CCA-E88A2AD57BC4}" type="presParOf" srcId="{E88798F9-023C-4EC6-8818-C2A06EC950E6}" destId="{6232ACDB-B34D-4DEF-A7DE-E1CF26E9023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033C7F-E94F-456C-99A1-22952818272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6B1E8B3-2E21-4608-90E8-CF81A80FA359}">
      <dgm:prSet custT="1"/>
      <dgm:spPr/>
      <dgm:t>
        <a:bodyPr/>
        <a:lstStyle/>
        <a:p>
          <a:r>
            <a:rPr lang="en-US" sz="1400" dirty="0"/>
            <a:t>Maternal Child Health Quality Improvement System (MCHQIS)</a:t>
          </a:r>
        </a:p>
      </dgm:t>
    </dgm:pt>
    <dgm:pt modelId="{778CC6F0-5A04-4E0A-9963-CF8C45626163}" type="parTrans" cxnId="{89E20D59-3297-4BD5-AEBD-98388A4CF62B}">
      <dgm:prSet/>
      <dgm:spPr/>
      <dgm:t>
        <a:bodyPr/>
        <a:lstStyle/>
        <a:p>
          <a:endParaRPr lang="en-US"/>
        </a:p>
      </dgm:t>
    </dgm:pt>
    <dgm:pt modelId="{6787A778-3918-4AC5-B9E5-8488975B00E8}" type="sibTrans" cxnId="{89E20D59-3297-4BD5-AEBD-98388A4CF62B}">
      <dgm:prSet/>
      <dgm:spPr/>
      <dgm:t>
        <a:bodyPr/>
        <a:lstStyle/>
        <a:p>
          <a:endParaRPr lang="en-US"/>
        </a:p>
      </dgm:t>
    </dgm:pt>
    <dgm:pt modelId="{87B1061B-5B97-49AA-8EEB-8C3C71120B97}">
      <dgm:prSet custT="1"/>
      <dgm:spPr/>
      <dgm:t>
        <a:bodyPr/>
        <a:lstStyle/>
        <a:p>
          <a:r>
            <a:rPr lang="en-US" sz="1400" dirty="0"/>
            <a:t>Maternal Mortality Review System (MMRS)</a:t>
          </a:r>
        </a:p>
      </dgm:t>
    </dgm:pt>
    <dgm:pt modelId="{8FDDFD6B-4908-4D41-8825-9ACA576FD871}" type="parTrans" cxnId="{6A750389-3000-47F0-B5F3-81D9CF653165}">
      <dgm:prSet/>
      <dgm:spPr/>
      <dgm:t>
        <a:bodyPr/>
        <a:lstStyle/>
        <a:p>
          <a:endParaRPr lang="en-US"/>
        </a:p>
      </dgm:t>
    </dgm:pt>
    <dgm:pt modelId="{5CA53FBD-DD22-4FF4-BAB1-E33B1733DE38}" type="sibTrans" cxnId="{6A750389-3000-47F0-B5F3-81D9CF653165}">
      <dgm:prSet/>
      <dgm:spPr/>
      <dgm:t>
        <a:bodyPr/>
        <a:lstStyle/>
        <a:p>
          <a:endParaRPr lang="en-US"/>
        </a:p>
      </dgm:t>
    </dgm:pt>
    <dgm:pt modelId="{DA63F51F-7572-4F93-8CC5-2D5ADC77E9C9}">
      <dgm:prSet custT="1"/>
      <dgm:spPr/>
      <dgm:t>
        <a:bodyPr/>
        <a:lstStyle/>
        <a:p>
          <a:r>
            <a:rPr lang="en-US" sz="1400" dirty="0"/>
            <a:t>Parent/Guardian Form for Texas Early Hearing Detection</a:t>
          </a:r>
        </a:p>
      </dgm:t>
    </dgm:pt>
    <dgm:pt modelId="{28039472-119C-4B26-A886-2AAEB2205D13}" type="parTrans" cxnId="{CE49074C-ECD3-47AA-B2F6-2093161903E4}">
      <dgm:prSet/>
      <dgm:spPr/>
      <dgm:t>
        <a:bodyPr/>
        <a:lstStyle/>
        <a:p>
          <a:endParaRPr lang="en-US"/>
        </a:p>
      </dgm:t>
    </dgm:pt>
    <dgm:pt modelId="{6956C21C-C48C-4981-AD81-253B85192383}" type="sibTrans" cxnId="{CE49074C-ECD3-47AA-B2F6-2093161903E4}">
      <dgm:prSet/>
      <dgm:spPr/>
      <dgm:t>
        <a:bodyPr/>
        <a:lstStyle/>
        <a:p>
          <a:endParaRPr lang="en-US"/>
        </a:p>
      </dgm:t>
    </dgm:pt>
    <dgm:pt modelId="{72B37CC7-EBE3-4E90-8238-C6089CD0EDA8}">
      <dgm:prSet custT="1"/>
      <dgm:spPr/>
      <dgm:t>
        <a:bodyPr/>
        <a:lstStyle/>
        <a:p>
          <a:pPr>
            <a:buClrTx/>
            <a:buSzTx/>
            <a:buFont typeface="Arial" panose="020B0604020202020204" pitchFamily="34" charset="0"/>
            <a:buChar char="•"/>
          </a:pPr>
          <a:r>
            <a:rPr lang="en-US" sz="1400" dirty="0"/>
            <a:t>Electronic form submissions for Parents/Guardians for Texas Early Hearing Detection screening</a:t>
          </a:r>
        </a:p>
      </dgm:t>
    </dgm:pt>
    <dgm:pt modelId="{00FBB4A9-D371-433C-8A2F-81DF4FB181D6}" type="parTrans" cxnId="{8738F2B6-84F6-458D-ACA8-3F3F3E986FD1}">
      <dgm:prSet/>
      <dgm:spPr/>
      <dgm:t>
        <a:bodyPr/>
        <a:lstStyle/>
        <a:p>
          <a:endParaRPr lang="en-US"/>
        </a:p>
      </dgm:t>
    </dgm:pt>
    <dgm:pt modelId="{55A103CE-E484-47E4-B5DD-ABE09C0F880C}" type="sibTrans" cxnId="{8738F2B6-84F6-458D-ACA8-3F3F3E986FD1}">
      <dgm:prSet/>
      <dgm:spPr/>
      <dgm:t>
        <a:bodyPr/>
        <a:lstStyle/>
        <a:p>
          <a:endParaRPr lang="en-US"/>
        </a:p>
      </dgm:t>
    </dgm:pt>
    <dgm:pt modelId="{7283A05C-5897-4DFB-933A-41EFFF25D2E9}">
      <dgm:prSet custT="1"/>
      <dgm:spPr/>
      <dgm:t>
        <a:bodyPr/>
        <a:lstStyle/>
        <a:p>
          <a:pPr>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The MMMRS will be a Texas-centric data system to support identification and MMMRC review of maternal death cases.</a:t>
          </a:r>
          <a:endParaRPr lang="en-US" sz="1400" dirty="0"/>
        </a:p>
      </dgm:t>
    </dgm:pt>
    <dgm:pt modelId="{0E5AF26B-3295-4A23-B7B2-874F1429B6B8}" type="parTrans" cxnId="{B95EC410-B3A5-4989-A66B-434150B1CBE3}">
      <dgm:prSet/>
      <dgm:spPr/>
      <dgm:t>
        <a:bodyPr/>
        <a:lstStyle/>
        <a:p>
          <a:endParaRPr lang="en-US"/>
        </a:p>
      </dgm:t>
    </dgm:pt>
    <dgm:pt modelId="{8B228D35-2B71-4EA7-BF67-828FC762DEE1}" type="sibTrans" cxnId="{B95EC410-B3A5-4989-A66B-434150B1CBE3}">
      <dgm:prSet/>
      <dgm:spPr/>
      <dgm:t>
        <a:bodyPr/>
        <a:lstStyle/>
        <a:p>
          <a:endParaRPr lang="en-US"/>
        </a:p>
      </dgm:t>
    </dgm:pt>
    <dgm:pt modelId="{270E7B16-E1A9-44B6-BC24-1249DC5BAA5E}">
      <dgm:prSet custT="1"/>
      <dgm:spPr/>
      <dgm:t>
        <a:bodyPr/>
        <a:lstStyle/>
        <a:p>
          <a:r>
            <a:rPr lang="en-US" sz="1400" dirty="0">
              <a:latin typeface="Calibri" panose="020F0502020204030204" pitchFamily="34" charset="0"/>
              <a:ea typeface="Times New Roman" panose="02020603050405020304" pitchFamily="18" charset="0"/>
              <a:cs typeface="Calibri" panose="020F0502020204030204" pitchFamily="34" charset="0"/>
            </a:rPr>
            <a:t>The system will allow for more efficient and timely case identification, improved workflow tracking and case sharing efficiencies, support case review documentation and reporting, and streamline data analytics.</a:t>
          </a:r>
        </a:p>
      </dgm:t>
    </dgm:pt>
    <dgm:pt modelId="{5005D523-AB33-41F8-A051-CF877AC87695}" type="parTrans" cxnId="{596C93F3-F62C-4045-9D1B-96350BB122A4}">
      <dgm:prSet/>
      <dgm:spPr/>
      <dgm:t>
        <a:bodyPr/>
        <a:lstStyle/>
        <a:p>
          <a:endParaRPr lang="en-US"/>
        </a:p>
      </dgm:t>
    </dgm:pt>
    <dgm:pt modelId="{468B8C0B-1275-44BA-8EE8-001B5B6221D4}" type="sibTrans" cxnId="{596C93F3-F62C-4045-9D1B-96350BB122A4}">
      <dgm:prSet/>
      <dgm:spPr/>
      <dgm:t>
        <a:bodyPr/>
        <a:lstStyle/>
        <a:p>
          <a:endParaRPr lang="en-US"/>
        </a:p>
      </dgm:t>
    </dgm:pt>
    <dgm:pt modelId="{0515BCA0-5E44-4203-99DD-9238DF8EC3E6}">
      <dgm:prSet custT="1"/>
      <dgm:spPr/>
      <dgm:t>
        <a:bodyPr/>
        <a:lstStyle/>
        <a:p>
          <a:pPr marL="114300" lvl="1" indent="0" algn="l" defTabSz="622300">
            <a:lnSpc>
              <a:spcPct val="90000"/>
            </a:lnSpc>
            <a:spcBef>
              <a:spcPct val="0"/>
            </a:spcBef>
            <a:spcAft>
              <a:spcPct val="20000"/>
            </a:spcAft>
          </a:pPr>
          <a:r>
            <a:rPr lang="en-US" sz="1400" kern="1200" dirty="0">
              <a:latin typeface="Calibri" panose="020F0502020204030204" pitchFamily="34" charset="0"/>
              <a:ea typeface="Times New Roman" panose="02020603050405020304" pitchFamily="18" charset="0"/>
              <a:cs typeface="Calibri" panose="020F0502020204030204" pitchFamily="34" charset="0"/>
            </a:rPr>
            <a:t>Access to provisional hospital discharge data to support programs under Health and Safety Code, Chapter 34.</a:t>
          </a:r>
          <a:endParaRPr lang="en-US" sz="1400" kern="1200" dirty="0"/>
        </a:p>
      </dgm:t>
    </dgm:pt>
    <dgm:pt modelId="{A247257C-54D1-44F1-829B-34AB866E2EAE}" type="parTrans" cxnId="{B3C53EC4-EBE9-4177-B95A-4E0B9286E68A}">
      <dgm:prSet/>
      <dgm:spPr/>
      <dgm:t>
        <a:bodyPr/>
        <a:lstStyle/>
        <a:p>
          <a:endParaRPr lang="en-US"/>
        </a:p>
      </dgm:t>
    </dgm:pt>
    <dgm:pt modelId="{A998AD2F-C469-497A-B559-9BF683A61AA0}" type="sibTrans" cxnId="{B3C53EC4-EBE9-4177-B95A-4E0B9286E68A}">
      <dgm:prSet/>
      <dgm:spPr/>
      <dgm:t>
        <a:bodyPr/>
        <a:lstStyle/>
        <a:p>
          <a:endParaRPr lang="en-US"/>
        </a:p>
      </dgm:t>
    </dgm:pt>
    <dgm:pt modelId="{EA6A3E92-0695-4F57-B13B-B8DC1510CB2E}">
      <dgm:prSet custT="1"/>
      <dgm:spPr/>
      <dgm:t>
        <a:bodyPr/>
        <a:lstStyle/>
        <a:p>
          <a:pPr marL="114300" lvl="1" indent="0" algn="l" defTabSz="622300">
            <a:lnSpc>
              <a:spcPct val="90000"/>
            </a:lnSpc>
            <a:spcBef>
              <a:spcPct val="0"/>
            </a:spcBef>
            <a:spcAft>
              <a:spcPct val="20000"/>
            </a:spcAft>
          </a:pPr>
          <a:r>
            <a:rPr lang="en-US" sz="1400" kern="1200" dirty="0">
              <a:latin typeface="Calibri" panose="020F0502020204030204" pitchFamily="34" charset="0"/>
              <a:ea typeface="Times New Roman" panose="02020603050405020304" pitchFamily="18" charset="0"/>
              <a:cs typeface="Calibri" panose="020F0502020204030204" pitchFamily="34" charset="0"/>
            </a:rPr>
            <a:t>Enhanced support of quality improvement (QI) measure reporting for </a:t>
          </a:r>
          <a:r>
            <a:rPr lang="en-US" sz="1400" kern="1200" dirty="0" err="1">
              <a:latin typeface="Calibri" panose="020F0502020204030204" pitchFamily="34" charset="0"/>
              <a:ea typeface="Times New Roman" panose="02020603050405020304" pitchFamily="18" charset="0"/>
              <a:cs typeface="Calibri" panose="020F0502020204030204" pitchFamily="34" charset="0"/>
            </a:rPr>
            <a:t>TexasAIM</a:t>
          </a:r>
          <a:r>
            <a:rPr lang="en-US" sz="1400" kern="1200" dirty="0">
              <a:latin typeface="Calibri" panose="020F0502020204030204" pitchFamily="34" charset="0"/>
              <a:ea typeface="Times New Roman" panose="02020603050405020304" pitchFamily="18" charset="0"/>
              <a:cs typeface="Calibri" panose="020F0502020204030204" pitchFamily="34" charset="0"/>
            </a:rPr>
            <a:t> and other MCH QI projects.</a:t>
          </a:r>
          <a:endParaRPr lang="en-US" sz="1400" kern="1200" dirty="0">
            <a:latin typeface="Verdana" panose="020B0604030504040204" pitchFamily="34" charset="0"/>
            <a:ea typeface="Calibri" panose="020F0502020204030204" pitchFamily="34" charset="0"/>
            <a:cs typeface="Calibri" panose="020F0502020204030204" pitchFamily="34" charset="0"/>
          </a:endParaRPr>
        </a:p>
      </dgm:t>
    </dgm:pt>
    <dgm:pt modelId="{54C509D8-3FE9-4DFA-BD17-9790FA960BF3}" type="parTrans" cxnId="{EAA85145-94AD-4CD0-8F42-967698BD774A}">
      <dgm:prSet/>
      <dgm:spPr/>
      <dgm:t>
        <a:bodyPr/>
        <a:lstStyle/>
        <a:p>
          <a:endParaRPr lang="en-US"/>
        </a:p>
      </dgm:t>
    </dgm:pt>
    <dgm:pt modelId="{3132F179-8319-4F5E-8506-6A3A6C3C8DB7}" type="sibTrans" cxnId="{EAA85145-94AD-4CD0-8F42-967698BD774A}">
      <dgm:prSet/>
      <dgm:spPr/>
      <dgm:t>
        <a:bodyPr/>
        <a:lstStyle/>
        <a:p>
          <a:endParaRPr lang="en-US"/>
        </a:p>
      </dgm:t>
    </dgm:pt>
    <dgm:pt modelId="{4252C9B1-B64C-48C4-A9F0-038D0DCFC377}">
      <dgm:prSet custT="1"/>
      <dgm:spPr/>
      <dgm:t>
        <a:bodyPr/>
        <a:lstStyle/>
        <a:p>
          <a:pPr marL="114300" lvl="1" indent="0" algn="l" defTabSz="622300">
            <a:lnSpc>
              <a:spcPct val="90000"/>
            </a:lnSpc>
            <a:spcBef>
              <a:spcPct val="0"/>
            </a:spcBef>
            <a:spcAft>
              <a:spcPct val="20000"/>
            </a:spcAft>
          </a:pPr>
          <a:r>
            <a:rPr lang="en-US" sz="1400" kern="1200" dirty="0">
              <a:latin typeface="Calibri" panose="020F0502020204030204" pitchFamily="34" charset="0"/>
              <a:ea typeface="Times New Roman" panose="02020603050405020304" pitchFamily="18" charset="0"/>
              <a:cs typeface="Calibri" panose="020F0502020204030204" pitchFamily="34" charset="0"/>
            </a:rPr>
            <a:t>Enhanced support and access to data visualizations for internal and external stakeholders such as </a:t>
          </a:r>
          <a:r>
            <a:rPr lang="en-US" sz="1400" kern="1200" dirty="0">
              <a:latin typeface="Calibri" panose="020F0502020204030204" pitchFamily="34" charset="0"/>
              <a:cs typeface="Calibri" panose="020F0502020204030204" pitchFamily="34" charset="0"/>
            </a:rPr>
            <a:t>Texas Legislature, DSHS Executive Leadership, Texas Collaborative for Healthy Mothers and Babies (TCHMB), Texas Medical Association (TMA), Texas Pediatric Society (TPS), </a:t>
          </a:r>
          <a:r>
            <a:rPr lang="en-US" sz="1400" kern="1200" dirty="0"/>
            <a:t>Regional Advisory Councils/Perinatal Advisory Councils, and more.</a:t>
          </a:r>
          <a:endParaRPr lang="en-US" sz="1400" kern="1200" dirty="0">
            <a:latin typeface="Verdana" panose="020B0604030504040204" pitchFamily="34" charset="0"/>
            <a:ea typeface="Calibri" panose="020F0502020204030204" pitchFamily="34" charset="0"/>
            <a:cs typeface="Calibri" panose="020F0502020204030204" pitchFamily="34" charset="0"/>
          </a:endParaRPr>
        </a:p>
      </dgm:t>
    </dgm:pt>
    <dgm:pt modelId="{05ED1BB6-80F1-4A1D-A988-A31D21BBD122}" type="parTrans" cxnId="{878195CB-1B3E-40F5-8139-8C1FB178FB0F}">
      <dgm:prSet/>
      <dgm:spPr/>
      <dgm:t>
        <a:bodyPr/>
        <a:lstStyle/>
        <a:p>
          <a:endParaRPr lang="en-US"/>
        </a:p>
      </dgm:t>
    </dgm:pt>
    <dgm:pt modelId="{E1610E22-DA22-42E5-97CE-2636162683A6}" type="sibTrans" cxnId="{878195CB-1B3E-40F5-8139-8C1FB178FB0F}">
      <dgm:prSet/>
      <dgm:spPr/>
      <dgm:t>
        <a:bodyPr/>
        <a:lstStyle/>
        <a:p>
          <a:endParaRPr lang="en-US"/>
        </a:p>
      </dgm:t>
    </dgm:pt>
    <dgm:pt modelId="{C8A149DB-349F-4DB7-A8BF-31FE6B52230B}">
      <dgm:prSet custT="1"/>
      <dgm:spPr/>
      <dgm:t>
        <a:bodyPr/>
        <a:lstStyle/>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Decrease public health response times and improved health outcomes.</a:t>
          </a:r>
        </a:p>
      </dgm:t>
    </dgm:pt>
    <dgm:pt modelId="{0E2E9D37-934B-4030-A376-8CB1B4BAD83B}" type="parTrans" cxnId="{A7FF995A-8622-471A-9A5D-F853BB23E109}">
      <dgm:prSet/>
      <dgm:spPr/>
      <dgm:t>
        <a:bodyPr/>
        <a:lstStyle/>
        <a:p>
          <a:endParaRPr lang="en-US"/>
        </a:p>
      </dgm:t>
    </dgm:pt>
    <dgm:pt modelId="{4E79ADAE-4B5E-44A1-830B-4F590A7C9E5A}" type="sibTrans" cxnId="{A7FF995A-8622-471A-9A5D-F853BB23E109}">
      <dgm:prSet/>
      <dgm:spPr/>
      <dgm:t>
        <a:bodyPr/>
        <a:lstStyle/>
        <a:p>
          <a:endParaRPr lang="en-US"/>
        </a:p>
      </dgm:t>
    </dgm:pt>
    <dgm:pt modelId="{B71D4865-08C4-45B4-96F2-8F4CC9835702}">
      <dgm:prSet custT="1"/>
      <dgm:spPr/>
      <dgm:t>
        <a:bodyPr/>
        <a:lstStyle/>
        <a:p>
          <a:pPr marL="114300" lvl="1" indent="0" algn="l" defTabSz="622300">
            <a:lnSpc>
              <a:spcPct val="90000"/>
            </a:lnSpc>
            <a:spcBef>
              <a:spcPct val="0"/>
            </a:spcBef>
            <a:spcAft>
              <a:spcPct val="20000"/>
            </a:spcAft>
          </a:pPr>
          <a:r>
            <a:rPr lang="en-US" sz="1400" kern="1200" dirty="0"/>
            <a:t>Immunization’s New Provider Activity Dashboard using </a:t>
          </a:r>
          <a:r>
            <a:rPr lang="en-US" sz="1400" kern="1200" dirty="0" err="1"/>
            <a:t>PowerBI</a:t>
          </a:r>
          <a:r>
            <a:rPr lang="en-US" sz="1400" kern="1200" dirty="0"/>
            <a:t> Reports  </a:t>
          </a:r>
          <a:endPar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endParaRPr>
        </a:p>
      </dgm:t>
    </dgm:pt>
    <dgm:pt modelId="{1E7CB79E-C12D-4E29-B5B6-AF020A0FC9E6}" type="parTrans" cxnId="{23A5ABAC-B68C-428B-AA78-F4A5AB202D9A}">
      <dgm:prSet/>
      <dgm:spPr/>
      <dgm:t>
        <a:bodyPr/>
        <a:lstStyle/>
        <a:p>
          <a:endParaRPr lang="en-US"/>
        </a:p>
      </dgm:t>
    </dgm:pt>
    <dgm:pt modelId="{0E7BAA51-B9B2-4C42-B28F-669479C8F729}" type="sibTrans" cxnId="{23A5ABAC-B68C-428B-AA78-F4A5AB202D9A}">
      <dgm:prSet/>
      <dgm:spPr/>
      <dgm:t>
        <a:bodyPr/>
        <a:lstStyle/>
        <a:p>
          <a:endParaRPr lang="en-US"/>
        </a:p>
      </dgm:t>
    </dgm:pt>
    <dgm:pt modelId="{6073873D-6224-4EF6-B56D-9C6E7DF20050}">
      <dgm:prSet custT="1"/>
      <dgm:spPr/>
      <dgm:t>
        <a:bodyPr/>
        <a:lstStyle/>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Texas Immunization Provider Summary (TIPS)</a:t>
          </a:r>
        </a:p>
      </dgm:t>
    </dgm:pt>
    <dgm:pt modelId="{D970BC7B-5F27-4BE9-985F-98AF4537E25A}" type="parTrans" cxnId="{AE8F5A3A-AE9B-499A-9AA0-39290BC26EF8}">
      <dgm:prSet/>
      <dgm:spPr/>
      <dgm:t>
        <a:bodyPr/>
        <a:lstStyle/>
        <a:p>
          <a:endParaRPr lang="en-US"/>
        </a:p>
      </dgm:t>
    </dgm:pt>
    <dgm:pt modelId="{516A713F-CB1B-4340-B801-941BE6E44001}" type="sibTrans" cxnId="{AE8F5A3A-AE9B-499A-9AA0-39290BC26EF8}">
      <dgm:prSet/>
      <dgm:spPr/>
      <dgm:t>
        <a:bodyPr/>
        <a:lstStyle/>
        <a:p>
          <a:endParaRPr lang="en-US"/>
        </a:p>
      </dgm:t>
    </dgm:pt>
    <dgm:pt modelId="{A1D41BEF-4F15-49E2-8409-1C80954F349D}">
      <dgm:prSet custT="1"/>
      <dgm:spPr/>
      <dgm:t>
        <a:bodyPr/>
        <a:lstStyle/>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Provider Activity Report (PAR)</a:t>
          </a:r>
        </a:p>
      </dgm:t>
    </dgm:pt>
    <dgm:pt modelId="{EA09E11C-2288-47A1-A3BD-F75B4D1B7961}" type="parTrans" cxnId="{87B67AC2-C007-4672-81DF-17E383A44B9B}">
      <dgm:prSet/>
      <dgm:spPr/>
      <dgm:t>
        <a:bodyPr/>
        <a:lstStyle/>
        <a:p>
          <a:endParaRPr lang="en-US"/>
        </a:p>
      </dgm:t>
    </dgm:pt>
    <dgm:pt modelId="{092920EF-06D9-48EC-AF69-466D0B8EAFED}" type="sibTrans" cxnId="{87B67AC2-C007-4672-81DF-17E383A44B9B}">
      <dgm:prSet/>
      <dgm:spPr/>
      <dgm:t>
        <a:bodyPr/>
        <a:lstStyle/>
        <a:p>
          <a:endParaRPr lang="en-US"/>
        </a:p>
      </dgm:t>
    </dgm:pt>
    <dgm:pt modelId="{69677A6D-F86E-4B8F-A357-25A84012243E}">
      <dgm:prSet custT="1"/>
      <dgm:spPr/>
      <dgm:t>
        <a:bodyPr/>
        <a:lstStyle/>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Consent Acceptance Rate Evaluation (CARE)</a:t>
          </a:r>
        </a:p>
      </dgm:t>
    </dgm:pt>
    <dgm:pt modelId="{E72EA016-AE60-41E8-A740-8A9C2E196D50}" type="parTrans" cxnId="{B6ABADF8-2D22-494D-8205-9D0B0D65D91D}">
      <dgm:prSet/>
      <dgm:spPr/>
      <dgm:t>
        <a:bodyPr/>
        <a:lstStyle/>
        <a:p>
          <a:endParaRPr lang="en-US"/>
        </a:p>
      </dgm:t>
    </dgm:pt>
    <dgm:pt modelId="{BFA201D1-D376-4AAD-9ADB-D4E803CD4324}" type="sibTrans" cxnId="{B6ABADF8-2D22-494D-8205-9D0B0D65D91D}">
      <dgm:prSet/>
      <dgm:spPr/>
      <dgm:t>
        <a:bodyPr/>
        <a:lstStyle/>
        <a:p>
          <a:endParaRPr lang="en-US"/>
        </a:p>
      </dgm:t>
    </dgm:pt>
    <dgm:pt modelId="{A3BECA0D-3266-4589-AC15-E0E49D4DF2B1}" type="pres">
      <dgm:prSet presAssocID="{55033C7F-E94F-456C-99A1-22952818272B}" presName="linear" presStyleCnt="0">
        <dgm:presLayoutVars>
          <dgm:animLvl val="lvl"/>
          <dgm:resizeHandles val="exact"/>
        </dgm:presLayoutVars>
      </dgm:prSet>
      <dgm:spPr/>
    </dgm:pt>
    <dgm:pt modelId="{45394116-867E-478D-A924-947C594683A0}" type="pres">
      <dgm:prSet presAssocID="{DA63F51F-7572-4F93-8CC5-2D5ADC77E9C9}" presName="parentText" presStyleLbl="node1" presStyleIdx="0" presStyleCnt="4">
        <dgm:presLayoutVars>
          <dgm:chMax val="0"/>
          <dgm:bulletEnabled val="1"/>
        </dgm:presLayoutVars>
      </dgm:prSet>
      <dgm:spPr/>
    </dgm:pt>
    <dgm:pt modelId="{ABC70473-D8E8-4337-AEB6-A80FAF441920}" type="pres">
      <dgm:prSet presAssocID="{DA63F51F-7572-4F93-8CC5-2D5ADC77E9C9}" presName="childText" presStyleLbl="revTx" presStyleIdx="0" presStyleCnt="4">
        <dgm:presLayoutVars>
          <dgm:bulletEnabled val="1"/>
        </dgm:presLayoutVars>
      </dgm:prSet>
      <dgm:spPr/>
    </dgm:pt>
    <dgm:pt modelId="{044994D9-FFEA-4C98-A1A2-EF426D770A20}" type="pres">
      <dgm:prSet presAssocID="{87B1061B-5B97-49AA-8EEB-8C3C71120B97}" presName="parentText" presStyleLbl="node1" presStyleIdx="1" presStyleCnt="4">
        <dgm:presLayoutVars>
          <dgm:chMax val="0"/>
          <dgm:bulletEnabled val="1"/>
        </dgm:presLayoutVars>
      </dgm:prSet>
      <dgm:spPr/>
    </dgm:pt>
    <dgm:pt modelId="{FE6FA1AA-956B-499F-8A32-B02F8BB59C7D}" type="pres">
      <dgm:prSet presAssocID="{87B1061B-5B97-49AA-8EEB-8C3C71120B97}" presName="childText" presStyleLbl="revTx" presStyleIdx="1" presStyleCnt="4">
        <dgm:presLayoutVars>
          <dgm:bulletEnabled val="1"/>
        </dgm:presLayoutVars>
      </dgm:prSet>
      <dgm:spPr/>
    </dgm:pt>
    <dgm:pt modelId="{904C952D-9D0F-456B-8D2C-E3897394E604}" type="pres">
      <dgm:prSet presAssocID="{16B1E8B3-2E21-4608-90E8-CF81A80FA359}" presName="parentText" presStyleLbl="node1" presStyleIdx="2" presStyleCnt="4">
        <dgm:presLayoutVars>
          <dgm:chMax val="0"/>
          <dgm:bulletEnabled val="1"/>
        </dgm:presLayoutVars>
      </dgm:prSet>
      <dgm:spPr/>
    </dgm:pt>
    <dgm:pt modelId="{1CE84CBC-403A-454F-B487-DB1C17EBD99F}" type="pres">
      <dgm:prSet presAssocID="{16B1E8B3-2E21-4608-90E8-CF81A80FA359}" presName="childText" presStyleLbl="revTx" presStyleIdx="2" presStyleCnt="4">
        <dgm:presLayoutVars>
          <dgm:bulletEnabled val="1"/>
        </dgm:presLayoutVars>
      </dgm:prSet>
      <dgm:spPr/>
    </dgm:pt>
    <dgm:pt modelId="{548D499C-8906-4E27-83AB-DD0544E7ADFD}" type="pres">
      <dgm:prSet presAssocID="{B71D4865-08C4-45B4-96F2-8F4CC9835702}" presName="parentText" presStyleLbl="node1" presStyleIdx="3" presStyleCnt="4">
        <dgm:presLayoutVars>
          <dgm:chMax val="0"/>
          <dgm:bulletEnabled val="1"/>
        </dgm:presLayoutVars>
      </dgm:prSet>
      <dgm:spPr/>
    </dgm:pt>
    <dgm:pt modelId="{66868FEF-CE14-4F45-8C55-AFF1A5257840}" type="pres">
      <dgm:prSet presAssocID="{B71D4865-08C4-45B4-96F2-8F4CC9835702}" presName="childText" presStyleLbl="revTx" presStyleIdx="3" presStyleCnt="4">
        <dgm:presLayoutVars>
          <dgm:bulletEnabled val="1"/>
        </dgm:presLayoutVars>
      </dgm:prSet>
      <dgm:spPr/>
    </dgm:pt>
  </dgm:ptLst>
  <dgm:cxnLst>
    <dgm:cxn modelId="{68A22C01-093D-4EBF-AD99-16A0D56C3964}" type="presOf" srcId="{87B1061B-5B97-49AA-8EEB-8C3C71120B97}" destId="{044994D9-FFEA-4C98-A1A2-EF426D770A20}" srcOrd="0" destOrd="0" presId="urn:microsoft.com/office/officeart/2005/8/layout/vList2"/>
    <dgm:cxn modelId="{B95EC410-B3A5-4989-A66B-434150B1CBE3}" srcId="{87B1061B-5B97-49AA-8EEB-8C3C71120B97}" destId="{7283A05C-5897-4DFB-933A-41EFFF25D2E9}" srcOrd="0" destOrd="0" parTransId="{0E5AF26B-3295-4A23-B7B2-874F1429B6B8}" sibTransId="{8B228D35-2B71-4EA7-BF67-828FC762DEE1}"/>
    <dgm:cxn modelId="{FF3E3111-9C39-4B3D-ABFE-A89EE25F12BC}" type="presOf" srcId="{72B37CC7-EBE3-4E90-8238-C6089CD0EDA8}" destId="{ABC70473-D8E8-4337-AEB6-A80FAF441920}" srcOrd="0" destOrd="0" presId="urn:microsoft.com/office/officeart/2005/8/layout/vList2"/>
    <dgm:cxn modelId="{AE8F5A3A-AE9B-499A-9AA0-39290BC26EF8}" srcId="{B71D4865-08C4-45B4-96F2-8F4CC9835702}" destId="{6073873D-6224-4EF6-B56D-9C6E7DF20050}" srcOrd="0" destOrd="0" parTransId="{D970BC7B-5F27-4BE9-985F-98AF4537E25A}" sibTransId="{516A713F-CB1B-4340-B801-941BE6E44001}"/>
    <dgm:cxn modelId="{04658E3E-C198-48FD-90ED-6697A3DE4C86}" type="presOf" srcId="{69677A6D-F86E-4B8F-A357-25A84012243E}" destId="{66868FEF-CE14-4F45-8C55-AFF1A5257840}" srcOrd="0" destOrd="2" presId="urn:microsoft.com/office/officeart/2005/8/layout/vList2"/>
    <dgm:cxn modelId="{3F706043-A8CE-4336-9CAF-666C8A7D8A7F}" type="presOf" srcId="{DA63F51F-7572-4F93-8CC5-2D5ADC77E9C9}" destId="{45394116-867E-478D-A924-947C594683A0}" srcOrd="0" destOrd="0" presId="urn:microsoft.com/office/officeart/2005/8/layout/vList2"/>
    <dgm:cxn modelId="{EAA85145-94AD-4CD0-8F42-967698BD774A}" srcId="{16B1E8B3-2E21-4608-90E8-CF81A80FA359}" destId="{EA6A3E92-0695-4F57-B13B-B8DC1510CB2E}" srcOrd="1" destOrd="0" parTransId="{54C509D8-3FE9-4DFA-BD17-9790FA960BF3}" sibTransId="{3132F179-8319-4F5E-8506-6A3A6C3C8DB7}"/>
    <dgm:cxn modelId="{CE49074C-ECD3-47AA-B2F6-2093161903E4}" srcId="{55033C7F-E94F-456C-99A1-22952818272B}" destId="{DA63F51F-7572-4F93-8CC5-2D5ADC77E9C9}" srcOrd="0" destOrd="0" parTransId="{28039472-119C-4B26-A886-2AAEB2205D13}" sibTransId="{6956C21C-C48C-4981-AD81-253B85192383}"/>
    <dgm:cxn modelId="{DD1D766E-3864-4862-A80F-6D727172CF07}" type="presOf" srcId="{C8A149DB-349F-4DB7-A8BF-31FE6B52230B}" destId="{1CE84CBC-403A-454F-B487-DB1C17EBD99F}" srcOrd="0" destOrd="3" presId="urn:microsoft.com/office/officeart/2005/8/layout/vList2"/>
    <dgm:cxn modelId="{89E20D59-3297-4BD5-AEBD-98388A4CF62B}" srcId="{55033C7F-E94F-456C-99A1-22952818272B}" destId="{16B1E8B3-2E21-4608-90E8-CF81A80FA359}" srcOrd="2" destOrd="0" parTransId="{778CC6F0-5A04-4E0A-9963-CF8C45626163}" sibTransId="{6787A778-3918-4AC5-B9E5-8488975B00E8}"/>
    <dgm:cxn modelId="{E2196279-BD87-4820-A9B4-AAAE3465E7F9}" type="presOf" srcId="{55033C7F-E94F-456C-99A1-22952818272B}" destId="{A3BECA0D-3266-4589-AC15-E0E49D4DF2B1}" srcOrd="0" destOrd="0" presId="urn:microsoft.com/office/officeart/2005/8/layout/vList2"/>
    <dgm:cxn modelId="{DDFA2F7A-5F09-4132-A36A-74BA4B585768}" type="presOf" srcId="{4252C9B1-B64C-48C4-A9F0-038D0DCFC377}" destId="{1CE84CBC-403A-454F-B487-DB1C17EBD99F}" srcOrd="0" destOrd="2" presId="urn:microsoft.com/office/officeart/2005/8/layout/vList2"/>
    <dgm:cxn modelId="{A7FF995A-8622-471A-9A5D-F853BB23E109}" srcId="{16B1E8B3-2E21-4608-90E8-CF81A80FA359}" destId="{C8A149DB-349F-4DB7-A8BF-31FE6B52230B}" srcOrd="3" destOrd="0" parTransId="{0E2E9D37-934B-4030-A376-8CB1B4BAD83B}" sibTransId="{4E79ADAE-4B5E-44A1-830B-4F590A7C9E5A}"/>
    <dgm:cxn modelId="{5778DC7F-3930-4F59-9015-D3D73D524C68}" type="presOf" srcId="{270E7B16-E1A9-44B6-BC24-1249DC5BAA5E}" destId="{FE6FA1AA-956B-499F-8A32-B02F8BB59C7D}" srcOrd="0" destOrd="1" presId="urn:microsoft.com/office/officeart/2005/8/layout/vList2"/>
    <dgm:cxn modelId="{6A750389-3000-47F0-B5F3-81D9CF653165}" srcId="{55033C7F-E94F-456C-99A1-22952818272B}" destId="{87B1061B-5B97-49AA-8EEB-8C3C71120B97}" srcOrd="1" destOrd="0" parTransId="{8FDDFD6B-4908-4D41-8825-9ACA576FD871}" sibTransId="{5CA53FBD-DD22-4FF4-BAB1-E33B1733DE38}"/>
    <dgm:cxn modelId="{CB7CFA89-FD35-43ED-9227-A06B4DE27393}" type="presOf" srcId="{0515BCA0-5E44-4203-99DD-9238DF8EC3E6}" destId="{1CE84CBC-403A-454F-B487-DB1C17EBD99F}" srcOrd="0" destOrd="0" presId="urn:microsoft.com/office/officeart/2005/8/layout/vList2"/>
    <dgm:cxn modelId="{04F682AA-CE08-4B1F-BFF7-8C30D5B85E26}" type="presOf" srcId="{7283A05C-5897-4DFB-933A-41EFFF25D2E9}" destId="{FE6FA1AA-956B-499F-8A32-B02F8BB59C7D}" srcOrd="0" destOrd="0" presId="urn:microsoft.com/office/officeart/2005/8/layout/vList2"/>
    <dgm:cxn modelId="{23A5ABAC-B68C-428B-AA78-F4A5AB202D9A}" srcId="{55033C7F-E94F-456C-99A1-22952818272B}" destId="{B71D4865-08C4-45B4-96F2-8F4CC9835702}" srcOrd="3" destOrd="0" parTransId="{1E7CB79E-C12D-4E29-B5B6-AF020A0FC9E6}" sibTransId="{0E7BAA51-B9B2-4C42-B28F-669479C8F729}"/>
    <dgm:cxn modelId="{6F60DDAC-F915-49B5-BD2A-5CDBB17930E9}" type="presOf" srcId="{EA6A3E92-0695-4F57-B13B-B8DC1510CB2E}" destId="{1CE84CBC-403A-454F-B487-DB1C17EBD99F}" srcOrd="0" destOrd="1" presId="urn:microsoft.com/office/officeart/2005/8/layout/vList2"/>
    <dgm:cxn modelId="{226B23B1-60CF-4047-9A6C-CA11A03F6936}" type="presOf" srcId="{B71D4865-08C4-45B4-96F2-8F4CC9835702}" destId="{548D499C-8906-4E27-83AB-DD0544E7ADFD}" srcOrd="0" destOrd="0" presId="urn:microsoft.com/office/officeart/2005/8/layout/vList2"/>
    <dgm:cxn modelId="{8738F2B6-84F6-458D-ACA8-3F3F3E986FD1}" srcId="{DA63F51F-7572-4F93-8CC5-2D5ADC77E9C9}" destId="{72B37CC7-EBE3-4E90-8238-C6089CD0EDA8}" srcOrd="0" destOrd="0" parTransId="{00FBB4A9-D371-433C-8A2F-81DF4FB181D6}" sibTransId="{55A103CE-E484-47E4-B5DD-ABE09C0F880C}"/>
    <dgm:cxn modelId="{F87379B7-74CC-4EE3-B8BC-ABC18E7E971B}" type="presOf" srcId="{16B1E8B3-2E21-4608-90E8-CF81A80FA359}" destId="{904C952D-9D0F-456B-8D2C-E3897394E604}" srcOrd="0" destOrd="0" presId="urn:microsoft.com/office/officeart/2005/8/layout/vList2"/>
    <dgm:cxn modelId="{87B67AC2-C007-4672-81DF-17E383A44B9B}" srcId="{B71D4865-08C4-45B4-96F2-8F4CC9835702}" destId="{A1D41BEF-4F15-49E2-8409-1C80954F349D}" srcOrd="1" destOrd="0" parTransId="{EA09E11C-2288-47A1-A3BD-F75B4D1B7961}" sibTransId="{092920EF-06D9-48EC-AF69-466D0B8EAFED}"/>
    <dgm:cxn modelId="{B3C53EC4-EBE9-4177-B95A-4E0B9286E68A}" srcId="{16B1E8B3-2E21-4608-90E8-CF81A80FA359}" destId="{0515BCA0-5E44-4203-99DD-9238DF8EC3E6}" srcOrd="0" destOrd="0" parTransId="{A247257C-54D1-44F1-829B-34AB866E2EAE}" sibTransId="{A998AD2F-C469-497A-B559-9BF683A61AA0}"/>
    <dgm:cxn modelId="{878195CB-1B3E-40F5-8139-8C1FB178FB0F}" srcId="{16B1E8B3-2E21-4608-90E8-CF81A80FA359}" destId="{4252C9B1-B64C-48C4-A9F0-038D0DCFC377}" srcOrd="2" destOrd="0" parTransId="{05ED1BB6-80F1-4A1D-A988-A31D21BBD122}" sibTransId="{E1610E22-DA22-42E5-97CE-2636162683A6}"/>
    <dgm:cxn modelId="{D2ED77D4-6C31-470F-A4DC-6ABE8C6C77A7}" type="presOf" srcId="{A1D41BEF-4F15-49E2-8409-1C80954F349D}" destId="{66868FEF-CE14-4F45-8C55-AFF1A5257840}" srcOrd="0" destOrd="1" presId="urn:microsoft.com/office/officeart/2005/8/layout/vList2"/>
    <dgm:cxn modelId="{596C93F3-F62C-4045-9D1B-96350BB122A4}" srcId="{87B1061B-5B97-49AA-8EEB-8C3C71120B97}" destId="{270E7B16-E1A9-44B6-BC24-1249DC5BAA5E}" srcOrd="1" destOrd="0" parTransId="{5005D523-AB33-41F8-A051-CF877AC87695}" sibTransId="{468B8C0B-1275-44BA-8EE8-001B5B6221D4}"/>
    <dgm:cxn modelId="{75DD70F8-339D-4F31-800C-6769AB51D8EC}" type="presOf" srcId="{6073873D-6224-4EF6-B56D-9C6E7DF20050}" destId="{66868FEF-CE14-4F45-8C55-AFF1A5257840}" srcOrd="0" destOrd="0" presId="urn:microsoft.com/office/officeart/2005/8/layout/vList2"/>
    <dgm:cxn modelId="{B6ABADF8-2D22-494D-8205-9D0B0D65D91D}" srcId="{B71D4865-08C4-45B4-96F2-8F4CC9835702}" destId="{69677A6D-F86E-4B8F-A357-25A84012243E}" srcOrd="2" destOrd="0" parTransId="{E72EA016-AE60-41E8-A740-8A9C2E196D50}" sibTransId="{BFA201D1-D376-4AAD-9ADB-D4E803CD4324}"/>
    <dgm:cxn modelId="{E434CFAC-C870-4450-B10E-15E609E18C0D}" type="presParOf" srcId="{A3BECA0D-3266-4589-AC15-E0E49D4DF2B1}" destId="{45394116-867E-478D-A924-947C594683A0}" srcOrd="0" destOrd="0" presId="urn:microsoft.com/office/officeart/2005/8/layout/vList2"/>
    <dgm:cxn modelId="{E3210ABA-28EF-4010-9D38-65912B47BC6A}" type="presParOf" srcId="{A3BECA0D-3266-4589-AC15-E0E49D4DF2B1}" destId="{ABC70473-D8E8-4337-AEB6-A80FAF441920}" srcOrd="1" destOrd="0" presId="urn:microsoft.com/office/officeart/2005/8/layout/vList2"/>
    <dgm:cxn modelId="{77EF6F2B-A800-4F7F-AF89-185C8E250133}" type="presParOf" srcId="{A3BECA0D-3266-4589-AC15-E0E49D4DF2B1}" destId="{044994D9-FFEA-4C98-A1A2-EF426D770A20}" srcOrd="2" destOrd="0" presId="urn:microsoft.com/office/officeart/2005/8/layout/vList2"/>
    <dgm:cxn modelId="{02DE4DDF-D92F-480B-9C9C-A412DCC3FCF0}" type="presParOf" srcId="{A3BECA0D-3266-4589-AC15-E0E49D4DF2B1}" destId="{FE6FA1AA-956B-499F-8A32-B02F8BB59C7D}" srcOrd="3" destOrd="0" presId="urn:microsoft.com/office/officeart/2005/8/layout/vList2"/>
    <dgm:cxn modelId="{79550EE1-FB9A-4EE3-9329-79C3B9C185AF}" type="presParOf" srcId="{A3BECA0D-3266-4589-AC15-E0E49D4DF2B1}" destId="{904C952D-9D0F-456B-8D2C-E3897394E604}" srcOrd="4" destOrd="0" presId="urn:microsoft.com/office/officeart/2005/8/layout/vList2"/>
    <dgm:cxn modelId="{E19173AA-7139-4083-BEB8-3B1900F5846F}" type="presParOf" srcId="{A3BECA0D-3266-4589-AC15-E0E49D4DF2B1}" destId="{1CE84CBC-403A-454F-B487-DB1C17EBD99F}" srcOrd="5" destOrd="0" presId="urn:microsoft.com/office/officeart/2005/8/layout/vList2"/>
    <dgm:cxn modelId="{53E1C8DF-5851-491B-B5C5-62D9B680D9BF}" type="presParOf" srcId="{A3BECA0D-3266-4589-AC15-E0E49D4DF2B1}" destId="{548D499C-8906-4E27-83AB-DD0544E7ADFD}" srcOrd="6" destOrd="0" presId="urn:microsoft.com/office/officeart/2005/8/layout/vList2"/>
    <dgm:cxn modelId="{56E89CE2-6E18-4FBE-9E77-925C59719F5C}" type="presParOf" srcId="{A3BECA0D-3266-4589-AC15-E0E49D4DF2B1}" destId="{66868FEF-CE14-4F45-8C55-AFF1A525784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1AB76E-A288-431B-9721-4A104920B04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65AC9399-F0E6-43C0-9836-249423EDAEBF}">
      <dgm:prSet/>
      <dgm:spPr/>
      <dgm:t>
        <a:bodyPr/>
        <a:lstStyle/>
        <a:p>
          <a:pPr>
            <a:defRPr b="1"/>
          </a:pPr>
          <a:r>
            <a:rPr lang="en-US" dirty="0"/>
            <a:t>September 2023</a:t>
          </a:r>
        </a:p>
      </dgm:t>
    </dgm:pt>
    <dgm:pt modelId="{A88E6308-44CD-43B6-BF22-749FA6A52D8E}" type="parTrans" cxnId="{393316EB-4CF4-4194-892E-CD5CC596912E}">
      <dgm:prSet/>
      <dgm:spPr/>
      <dgm:t>
        <a:bodyPr/>
        <a:lstStyle/>
        <a:p>
          <a:endParaRPr lang="en-US"/>
        </a:p>
      </dgm:t>
    </dgm:pt>
    <dgm:pt modelId="{4CE8C2F6-A36D-4B3C-8FD8-1C5AEB5358D9}" type="sibTrans" cxnId="{393316EB-4CF4-4194-892E-CD5CC596912E}">
      <dgm:prSet/>
      <dgm:spPr/>
      <dgm:t>
        <a:bodyPr/>
        <a:lstStyle/>
        <a:p>
          <a:endParaRPr lang="en-US"/>
        </a:p>
      </dgm:t>
    </dgm:pt>
    <dgm:pt modelId="{17838B9B-8172-41FD-8364-6062BA9998F8}">
      <dgm:prSet/>
      <dgm:spPr/>
      <dgm:t>
        <a:bodyPr/>
        <a:lstStyle/>
        <a:p>
          <a:r>
            <a:rPr lang="en-US"/>
            <a:t>Project Kickoff</a:t>
          </a:r>
        </a:p>
      </dgm:t>
    </dgm:pt>
    <dgm:pt modelId="{C0D9CE36-C82F-4A97-B507-1A439EB92420}" type="parTrans" cxnId="{0B4198D1-3AB3-4859-BB94-40BF89D92EDA}">
      <dgm:prSet/>
      <dgm:spPr/>
      <dgm:t>
        <a:bodyPr/>
        <a:lstStyle/>
        <a:p>
          <a:endParaRPr lang="en-US"/>
        </a:p>
      </dgm:t>
    </dgm:pt>
    <dgm:pt modelId="{7BDCCDF6-9ED8-4446-B553-DAAAD1B8DE71}" type="sibTrans" cxnId="{0B4198D1-3AB3-4859-BB94-40BF89D92EDA}">
      <dgm:prSet/>
      <dgm:spPr/>
      <dgm:t>
        <a:bodyPr/>
        <a:lstStyle/>
        <a:p>
          <a:endParaRPr lang="en-US"/>
        </a:p>
      </dgm:t>
    </dgm:pt>
    <dgm:pt modelId="{E94B01C5-8982-4F9F-A272-B115CF022328}">
      <dgm:prSet/>
      <dgm:spPr/>
      <dgm:t>
        <a:bodyPr/>
        <a:lstStyle/>
        <a:p>
          <a:pPr>
            <a:defRPr b="1"/>
          </a:pPr>
          <a:r>
            <a:rPr lang="en-US" dirty="0"/>
            <a:t>October 2023</a:t>
          </a:r>
        </a:p>
      </dgm:t>
    </dgm:pt>
    <dgm:pt modelId="{5D12D64F-710D-4B08-AE5D-61DFEBEEBF3E}" type="parTrans" cxnId="{452ACE1E-0770-4185-B1B6-9566D236F04D}">
      <dgm:prSet/>
      <dgm:spPr/>
      <dgm:t>
        <a:bodyPr/>
        <a:lstStyle/>
        <a:p>
          <a:endParaRPr lang="en-US"/>
        </a:p>
      </dgm:t>
    </dgm:pt>
    <dgm:pt modelId="{450DF784-7782-4F62-872C-C69F3B4FB274}" type="sibTrans" cxnId="{452ACE1E-0770-4185-B1B6-9566D236F04D}">
      <dgm:prSet/>
      <dgm:spPr/>
      <dgm:t>
        <a:bodyPr/>
        <a:lstStyle/>
        <a:p>
          <a:endParaRPr lang="en-US"/>
        </a:p>
      </dgm:t>
    </dgm:pt>
    <dgm:pt modelId="{2CA0C181-E913-449C-B305-DC94D52B425D}">
      <dgm:prSet/>
      <dgm:spPr/>
      <dgm:t>
        <a:bodyPr/>
        <a:lstStyle/>
        <a:p>
          <a:r>
            <a:rPr lang="en-US" dirty="0"/>
            <a:t>Requirements Gathering </a:t>
          </a:r>
        </a:p>
      </dgm:t>
    </dgm:pt>
    <dgm:pt modelId="{4DB920DF-BBFB-4A1D-BBB7-865F30FACD65}" type="parTrans" cxnId="{C988136C-3DAC-49C5-9FAD-D5BD51C2D7DE}">
      <dgm:prSet/>
      <dgm:spPr/>
      <dgm:t>
        <a:bodyPr/>
        <a:lstStyle/>
        <a:p>
          <a:endParaRPr lang="en-US"/>
        </a:p>
      </dgm:t>
    </dgm:pt>
    <dgm:pt modelId="{D570FFBF-8935-4A50-B35F-716222BF1A66}" type="sibTrans" cxnId="{C988136C-3DAC-49C5-9FAD-D5BD51C2D7DE}">
      <dgm:prSet/>
      <dgm:spPr/>
      <dgm:t>
        <a:bodyPr/>
        <a:lstStyle/>
        <a:p>
          <a:endParaRPr lang="en-US"/>
        </a:p>
      </dgm:t>
    </dgm:pt>
    <dgm:pt modelId="{C89BAC53-AE01-4974-AE42-1725C70A6326}">
      <dgm:prSet/>
      <dgm:spPr/>
      <dgm:t>
        <a:bodyPr/>
        <a:lstStyle/>
        <a:p>
          <a:pPr>
            <a:defRPr b="1"/>
          </a:pPr>
          <a:r>
            <a:rPr lang="en-US" dirty="0"/>
            <a:t>March 2024</a:t>
          </a:r>
        </a:p>
      </dgm:t>
    </dgm:pt>
    <dgm:pt modelId="{245115D8-D50C-4B1D-A5CC-B01C7B7F342E}" type="parTrans" cxnId="{56FE8C00-C1EB-42B7-9A42-1094C45BB38A}">
      <dgm:prSet/>
      <dgm:spPr/>
      <dgm:t>
        <a:bodyPr/>
        <a:lstStyle/>
        <a:p>
          <a:endParaRPr lang="en-US"/>
        </a:p>
      </dgm:t>
    </dgm:pt>
    <dgm:pt modelId="{315C97C8-C677-47ED-BF8A-4647C5A5D88D}" type="sibTrans" cxnId="{56FE8C00-C1EB-42B7-9A42-1094C45BB38A}">
      <dgm:prSet/>
      <dgm:spPr/>
      <dgm:t>
        <a:bodyPr/>
        <a:lstStyle/>
        <a:p>
          <a:endParaRPr lang="en-US"/>
        </a:p>
      </dgm:t>
    </dgm:pt>
    <dgm:pt modelId="{851960F6-DAB1-4782-A34B-5704BFBF6D44}">
      <dgm:prSet/>
      <dgm:spPr/>
      <dgm:t>
        <a:bodyPr/>
        <a:lstStyle/>
        <a:p>
          <a:r>
            <a:rPr lang="en-US" dirty="0"/>
            <a:t>System Development</a:t>
          </a:r>
        </a:p>
      </dgm:t>
    </dgm:pt>
    <dgm:pt modelId="{149C85E0-C725-4F2E-A2DC-742AA2E99498}" type="parTrans" cxnId="{6253B616-0FB9-45D8-B011-BC548CEA70D7}">
      <dgm:prSet/>
      <dgm:spPr/>
      <dgm:t>
        <a:bodyPr/>
        <a:lstStyle/>
        <a:p>
          <a:endParaRPr lang="en-US"/>
        </a:p>
      </dgm:t>
    </dgm:pt>
    <dgm:pt modelId="{6F55B5E5-B32D-4132-ABF2-AD57708010C6}" type="sibTrans" cxnId="{6253B616-0FB9-45D8-B011-BC548CEA70D7}">
      <dgm:prSet/>
      <dgm:spPr/>
      <dgm:t>
        <a:bodyPr/>
        <a:lstStyle/>
        <a:p>
          <a:endParaRPr lang="en-US"/>
        </a:p>
      </dgm:t>
    </dgm:pt>
    <dgm:pt modelId="{38A968E9-2939-4F71-B9AE-B8272D26C4D6}">
      <dgm:prSet/>
      <dgm:spPr/>
      <dgm:t>
        <a:bodyPr/>
        <a:lstStyle/>
        <a:p>
          <a:pPr>
            <a:defRPr b="1"/>
          </a:pPr>
          <a:r>
            <a:rPr lang="en-US" dirty="0"/>
            <a:t>February 2025</a:t>
          </a:r>
        </a:p>
      </dgm:t>
    </dgm:pt>
    <dgm:pt modelId="{1FEE7E83-7E41-42D9-9119-41575205A692}" type="parTrans" cxnId="{D9D1FF21-9D92-474C-9C7D-04CB4971AD62}">
      <dgm:prSet/>
      <dgm:spPr/>
      <dgm:t>
        <a:bodyPr/>
        <a:lstStyle/>
        <a:p>
          <a:endParaRPr lang="en-US"/>
        </a:p>
      </dgm:t>
    </dgm:pt>
    <dgm:pt modelId="{172EF921-6110-4807-9F0F-D69E08F7FB3B}" type="sibTrans" cxnId="{D9D1FF21-9D92-474C-9C7D-04CB4971AD62}">
      <dgm:prSet/>
      <dgm:spPr/>
      <dgm:t>
        <a:bodyPr/>
        <a:lstStyle/>
        <a:p>
          <a:endParaRPr lang="en-US"/>
        </a:p>
      </dgm:t>
    </dgm:pt>
    <dgm:pt modelId="{AF25F106-89DE-4922-AF53-042E6134A8A3}">
      <dgm:prSet/>
      <dgm:spPr/>
      <dgm:t>
        <a:bodyPr/>
        <a:lstStyle/>
        <a:p>
          <a:r>
            <a:rPr lang="en-US"/>
            <a:t>System Implementation</a:t>
          </a:r>
        </a:p>
      </dgm:t>
    </dgm:pt>
    <dgm:pt modelId="{0EC6BDED-2448-4349-8C97-AEC407E886E5}" type="parTrans" cxnId="{CE228A5E-5860-43DF-B542-C5E73322561F}">
      <dgm:prSet/>
      <dgm:spPr/>
      <dgm:t>
        <a:bodyPr/>
        <a:lstStyle/>
        <a:p>
          <a:endParaRPr lang="en-US"/>
        </a:p>
      </dgm:t>
    </dgm:pt>
    <dgm:pt modelId="{8B9CFCA4-89CD-4451-AE97-84BE6C592DE2}" type="sibTrans" cxnId="{CE228A5E-5860-43DF-B542-C5E73322561F}">
      <dgm:prSet/>
      <dgm:spPr/>
      <dgm:t>
        <a:bodyPr/>
        <a:lstStyle/>
        <a:p>
          <a:endParaRPr lang="en-US"/>
        </a:p>
      </dgm:t>
    </dgm:pt>
    <dgm:pt modelId="{E6500FA6-B1A7-485F-8B7C-DBE42918393D}">
      <dgm:prSet/>
      <dgm:spPr/>
      <dgm:t>
        <a:bodyPr/>
        <a:lstStyle/>
        <a:p>
          <a:pPr>
            <a:defRPr b="1"/>
          </a:pPr>
          <a:r>
            <a:rPr lang="en-US"/>
            <a:t>TBD</a:t>
          </a:r>
        </a:p>
      </dgm:t>
    </dgm:pt>
    <dgm:pt modelId="{F551977C-1F48-437D-91CD-F4A564D2590B}" type="parTrans" cxnId="{2CF04D50-9AEE-489D-BAAB-BA715D22F19F}">
      <dgm:prSet/>
      <dgm:spPr/>
      <dgm:t>
        <a:bodyPr/>
        <a:lstStyle/>
        <a:p>
          <a:endParaRPr lang="en-US"/>
        </a:p>
      </dgm:t>
    </dgm:pt>
    <dgm:pt modelId="{0266EACB-4672-4FD5-A1E2-EC44A92143F7}" type="sibTrans" cxnId="{2CF04D50-9AEE-489D-BAAB-BA715D22F19F}">
      <dgm:prSet/>
      <dgm:spPr/>
      <dgm:t>
        <a:bodyPr/>
        <a:lstStyle/>
        <a:p>
          <a:endParaRPr lang="en-US"/>
        </a:p>
      </dgm:t>
    </dgm:pt>
    <dgm:pt modelId="{632E7935-4924-44E5-8819-591192BDA938}">
      <dgm:prSet/>
      <dgm:spPr/>
      <dgm:t>
        <a:bodyPr/>
        <a:lstStyle/>
        <a:p>
          <a:r>
            <a:rPr lang="en-US"/>
            <a:t>Enhancements</a:t>
          </a:r>
        </a:p>
      </dgm:t>
    </dgm:pt>
    <dgm:pt modelId="{FECAC8EA-B410-4262-9E40-4EB95F5706F5}" type="parTrans" cxnId="{02C93AFF-3060-48D3-87B6-731B0A241B6D}">
      <dgm:prSet/>
      <dgm:spPr/>
      <dgm:t>
        <a:bodyPr/>
        <a:lstStyle/>
        <a:p>
          <a:endParaRPr lang="en-US"/>
        </a:p>
      </dgm:t>
    </dgm:pt>
    <dgm:pt modelId="{80DDC271-54A5-4478-A3B6-A86B92FCE49B}" type="sibTrans" cxnId="{02C93AFF-3060-48D3-87B6-731B0A241B6D}">
      <dgm:prSet/>
      <dgm:spPr/>
      <dgm:t>
        <a:bodyPr/>
        <a:lstStyle/>
        <a:p>
          <a:endParaRPr lang="en-US"/>
        </a:p>
      </dgm:t>
    </dgm:pt>
    <dgm:pt modelId="{ECC56BE6-1FF7-44E3-9FE6-6952380DAF78}" type="pres">
      <dgm:prSet presAssocID="{691AB76E-A288-431B-9721-4A104920B041}" presName="root" presStyleCnt="0">
        <dgm:presLayoutVars>
          <dgm:chMax/>
          <dgm:chPref/>
          <dgm:animLvl val="lvl"/>
        </dgm:presLayoutVars>
      </dgm:prSet>
      <dgm:spPr/>
    </dgm:pt>
    <dgm:pt modelId="{EC46DBD0-2064-4491-9D70-791C8AD6D5E7}" type="pres">
      <dgm:prSet presAssocID="{691AB76E-A288-431B-9721-4A104920B041}" presName="divider" presStyleLbl="fgAcc1" presStyleIdx="0" presStyleCnt="6"/>
      <dgm:spPr>
        <a:solidFill>
          <a:schemeClr val="lt1">
            <a:alpha val="90000"/>
            <a:hueOff val="0"/>
            <a:satOff val="0"/>
            <a:lumOff val="0"/>
            <a:alphaOff val="0"/>
          </a:schemeClr>
        </a:solidFill>
        <a:ln w="95250" cap="flat" cmpd="sng" algn="ctr">
          <a:solidFill>
            <a:srgbClr val="003087"/>
          </a:solidFill>
          <a:prstDash val="solid"/>
          <a:miter lim="800000"/>
          <a:tailEnd type="triangle" w="med" len="med"/>
          <a:extLst>
            <a:ext uri="{C807C97D-BFC1-408E-A445-0C87EB9F89A2}">
              <ask:lineSketchStyleProps xmlns:ask="http://schemas.microsoft.com/office/drawing/2018/sketchyshapes">
                <ask:type>
                  <ask:lineSketchNone/>
                </ask:type>
              </ask:lineSketchStyleProps>
            </a:ext>
          </a:extLst>
        </a:ln>
        <a:effectLst/>
      </dgm:spPr>
    </dgm:pt>
    <dgm:pt modelId="{D75BE7AA-A015-4A9E-9F01-AF1FF64C631C}" type="pres">
      <dgm:prSet presAssocID="{691AB76E-A288-431B-9721-4A104920B041}" presName="nodes" presStyleCnt="0">
        <dgm:presLayoutVars>
          <dgm:chMax/>
          <dgm:chPref/>
          <dgm:animLvl val="lvl"/>
        </dgm:presLayoutVars>
      </dgm:prSet>
      <dgm:spPr/>
    </dgm:pt>
    <dgm:pt modelId="{5A2986AC-3062-4753-8CB9-5F9FC02B1133}" type="pres">
      <dgm:prSet presAssocID="{65AC9399-F0E6-43C0-9836-249423EDAEBF}" presName="composite" presStyleCnt="0"/>
      <dgm:spPr/>
    </dgm:pt>
    <dgm:pt modelId="{62BD00AF-4F92-4DF0-8FD1-D86889444976}" type="pres">
      <dgm:prSet presAssocID="{65AC9399-F0E6-43C0-9836-249423EDAEBF}"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4EA9959A-2325-42F4-B54A-34D966AB079A}" type="pres">
      <dgm:prSet presAssocID="{65AC9399-F0E6-43C0-9836-249423EDAEBF}" presName="DropPinPlaceHolder" presStyleCnt="0"/>
      <dgm:spPr/>
    </dgm:pt>
    <dgm:pt modelId="{A7FDBAA5-F07B-44B9-92DC-634D097B56B7}" type="pres">
      <dgm:prSet presAssocID="{65AC9399-F0E6-43C0-9836-249423EDAEBF}" presName="DropPin" presStyleLbl="alignNode1" presStyleIdx="0" presStyleCnt="5"/>
      <dgm:spPr/>
    </dgm:pt>
    <dgm:pt modelId="{BB8FB4CA-5B0F-4A1F-8459-1BE40AED8B71}" type="pres">
      <dgm:prSet presAssocID="{65AC9399-F0E6-43C0-9836-249423EDAEBF}"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2B3EED0A-18F8-44BB-A007-F2FB9576E7B0}" type="pres">
      <dgm:prSet presAssocID="{65AC9399-F0E6-43C0-9836-249423EDAEBF}" presName="L2TextContainer" presStyleLbl="revTx" presStyleIdx="0" presStyleCnt="10">
        <dgm:presLayoutVars>
          <dgm:bulletEnabled val="1"/>
        </dgm:presLayoutVars>
      </dgm:prSet>
      <dgm:spPr/>
    </dgm:pt>
    <dgm:pt modelId="{CA46D67E-2365-4775-AB81-6108624ACECE}" type="pres">
      <dgm:prSet presAssocID="{65AC9399-F0E6-43C0-9836-249423EDAEBF}" presName="L1TextContainer" presStyleLbl="revTx" presStyleIdx="1" presStyleCnt="10">
        <dgm:presLayoutVars>
          <dgm:chMax val="1"/>
          <dgm:chPref val="1"/>
          <dgm:bulletEnabled val="1"/>
        </dgm:presLayoutVars>
      </dgm:prSet>
      <dgm:spPr/>
    </dgm:pt>
    <dgm:pt modelId="{2690C748-E5A7-46B6-A506-1ED4BA91DB91}" type="pres">
      <dgm:prSet presAssocID="{65AC9399-F0E6-43C0-9836-249423EDAEBF}" presName="ConnectLine" presStyleLbl="sibTrans1D1" presStyleIdx="0" presStyleCnt="5"/>
      <dgm:spPr>
        <a:noFill/>
        <a:ln w="12700" cap="flat" cmpd="sng" algn="ctr">
          <a:solidFill>
            <a:schemeClr val="accent1">
              <a:hueOff val="0"/>
              <a:satOff val="0"/>
              <a:lumOff val="0"/>
              <a:alphaOff val="0"/>
            </a:schemeClr>
          </a:solidFill>
          <a:prstDash val="dash"/>
          <a:miter lim="800000"/>
        </a:ln>
        <a:effectLst/>
      </dgm:spPr>
    </dgm:pt>
    <dgm:pt modelId="{B0B2E4EA-0761-40F6-A1B7-27FF050CB979}" type="pres">
      <dgm:prSet presAssocID="{65AC9399-F0E6-43C0-9836-249423EDAEBF}" presName="EmptyPlaceHolder" presStyleCnt="0"/>
      <dgm:spPr/>
    </dgm:pt>
    <dgm:pt modelId="{18A589A3-0854-4902-9FC6-2FB0A75BF991}" type="pres">
      <dgm:prSet presAssocID="{4CE8C2F6-A36D-4B3C-8FD8-1C5AEB5358D9}" presName="spaceBetweenRectangles" presStyleCnt="0"/>
      <dgm:spPr/>
    </dgm:pt>
    <dgm:pt modelId="{0F5C8E3A-EE70-4BBC-B1A5-54B26E8F40F8}" type="pres">
      <dgm:prSet presAssocID="{E94B01C5-8982-4F9F-A272-B115CF022328}" presName="composite" presStyleCnt="0"/>
      <dgm:spPr/>
    </dgm:pt>
    <dgm:pt modelId="{BD55B711-47F9-4929-9D15-62AF75A93754}" type="pres">
      <dgm:prSet presAssocID="{E94B01C5-8982-4F9F-A272-B115CF022328}"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A9A8538-D12B-4B5F-BC62-CC2E8F229919}" type="pres">
      <dgm:prSet presAssocID="{E94B01C5-8982-4F9F-A272-B115CF022328}" presName="DropPinPlaceHolder" presStyleCnt="0"/>
      <dgm:spPr/>
    </dgm:pt>
    <dgm:pt modelId="{2CB2BEAC-E9FC-475A-BF5A-74ECD801A98C}" type="pres">
      <dgm:prSet presAssocID="{E94B01C5-8982-4F9F-A272-B115CF022328}" presName="DropPin" presStyleLbl="alignNode1" presStyleIdx="1" presStyleCnt="5" custLinFactX="-120117" custLinFactNeighborX="-200000" custLinFactNeighborY="16296"/>
      <dgm:spPr/>
    </dgm:pt>
    <dgm:pt modelId="{C804BF1E-5325-4934-8CB2-C3273757A10E}" type="pres">
      <dgm:prSet presAssocID="{E94B01C5-8982-4F9F-A272-B115CF022328}"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5B18AFDC-DC06-421F-BB6C-6DF6337BC597}" type="pres">
      <dgm:prSet presAssocID="{E94B01C5-8982-4F9F-A272-B115CF022328}" presName="L2TextContainer" presStyleLbl="revTx" presStyleIdx="2" presStyleCnt="10">
        <dgm:presLayoutVars>
          <dgm:bulletEnabled val="1"/>
        </dgm:presLayoutVars>
      </dgm:prSet>
      <dgm:spPr/>
    </dgm:pt>
    <dgm:pt modelId="{C569FC89-2421-445C-93E5-763104065B4D}" type="pres">
      <dgm:prSet presAssocID="{E94B01C5-8982-4F9F-A272-B115CF022328}" presName="L1TextContainer" presStyleLbl="revTx" presStyleIdx="3" presStyleCnt="10" custLinFactY="53184" custLinFactNeighborX="-42899" custLinFactNeighborY="100000">
        <dgm:presLayoutVars>
          <dgm:chMax val="1"/>
          <dgm:chPref val="1"/>
          <dgm:bulletEnabled val="1"/>
        </dgm:presLayoutVars>
      </dgm:prSet>
      <dgm:spPr/>
    </dgm:pt>
    <dgm:pt modelId="{68E04CA9-8386-4D6F-AF34-2C4733EDBB27}" type="pres">
      <dgm:prSet presAssocID="{E94B01C5-8982-4F9F-A272-B115CF022328}" presName="ConnectLine" presStyleLbl="sibTrans1D1" presStyleIdx="1" presStyleCnt="5" custLinFactX="-1725848" custLinFactNeighborX="-1800000" custLinFactNeighborY="1145"/>
      <dgm:spPr>
        <a:noFill/>
        <a:ln w="12700" cap="flat" cmpd="sng" algn="ctr">
          <a:solidFill>
            <a:schemeClr val="accent1">
              <a:hueOff val="0"/>
              <a:satOff val="0"/>
              <a:lumOff val="0"/>
              <a:alphaOff val="0"/>
            </a:schemeClr>
          </a:solidFill>
          <a:prstDash val="dash"/>
          <a:miter lim="800000"/>
        </a:ln>
        <a:effectLst/>
      </dgm:spPr>
    </dgm:pt>
    <dgm:pt modelId="{CE8B01B4-E194-43EF-B796-6947AD0F27D8}" type="pres">
      <dgm:prSet presAssocID="{E94B01C5-8982-4F9F-A272-B115CF022328}" presName="EmptyPlaceHolder" presStyleCnt="0"/>
      <dgm:spPr/>
    </dgm:pt>
    <dgm:pt modelId="{543E753C-A689-4006-81C2-54973F204490}" type="pres">
      <dgm:prSet presAssocID="{450DF784-7782-4F62-872C-C69F3B4FB274}" presName="spaceBetweenRectangles" presStyleCnt="0"/>
      <dgm:spPr/>
    </dgm:pt>
    <dgm:pt modelId="{5A13AB1F-F2C0-43EB-8B5B-A1C5E560EE8B}" type="pres">
      <dgm:prSet presAssocID="{C89BAC53-AE01-4974-AE42-1725C70A6326}" presName="composite" presStyleCnt="0"/>
      <dgm:spPr/>
    </dgm:pt>
    <dgm:pt modelId="{51959177-DF76-49D8-A722-9C2FBA7C3F8A}" type="pres">
      <dgm:prSet presAssocID="{C89BAC53-AE01-4974-AE42-1725C70A6326}"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D1D447C-CAF7-4151-93CA-5047F278D7E0}" type="pres">
      <dgm:prSet presAssocID="{C89BAC53-AE01-4974-AE42-1725C70A6326}" presName="DropPinPlaceHolder" presStyleCnt="0"/>
      <dgm:spPr/>
    </dgm:pt>
    <dgm:pt modelId="{FEB8D8C0-8CB9-45A2-A15A-23AA25EBB673}" type="pres">
      <dgm:prSet presAssocID="{C89BAC53-AE01-4974-AE42-1725C70A6326}" presName="DropPin" presStyleLbl="alignNode1" presStyleIdx="2" presStyleCnt="5" custLinFactX="-100000" custLinFactNeighborX="-154220"/>
      <dgm:spPr/>
    </dgm:pt>
    <dgm:pt modelId="{884E6115-A223-4A1E-A3D5-392F2CA82A0D}" type="pres">
      <dgm:prSet presAssocID="{C89BAC53-AE01-4974-AE42-1725C70A6326}"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17661A24-1A39-415C-AAA3-95B91C1BA92C}" type="pres">
      <dgm:prSet presAssocID="{C89BAC53-AE01-4974-AE42-1725C70A6326}" presName="L2TextContainer" presStyleLbl="revTx" presStyleIdx="4" presStyleCnt="10">
        <dgm:presLayoutVars>
          <dgm:bulletEnabled val="1"/>
        </dgm:presLayoutVars>
      </dgm:prSet>
      <dgm:spPr/>
    </dgm:pt>
    <dgm:pt modelId="{555625AD-2EB5-486F-BADF-6E66AE981F31}" type="pres">
      <dgm:prSet presAssocID="{C89BAC53-AE01-4974-AE42-1725C70A6326}" presName="L1TextContainer" presStyleLbl="revTx" presStyleIdx="5" presStyleCnt="10" custLinFactNeighborX="-35738">
        <dgm:presLayoutVars>
          <dgm:chMax val="1"/>
          <dgm:chPref val="1"/>
          <dgm:bulletEnabled val="1"/>
        </dgm:presLayoutVars>
      </dgm:prSet>
      <dgm:spPr/>
    </dgm:pt>
    <dgm:pt modelId="{4C61E62C-9D5A-471C-AD9B-3B668B025CF1}" type="pres">
      <dgm:prSet presAssocID="{C89BAC53-AE01-4974-AE42-1725C70A6326}" presName="ConnectLine" presStyleLbl="sibTrans1D1" presStyleIdx="2" presStyleCnt="5" custLinFactX="-1390422" custLinFactNeighborX="-1400000"/>
      <dgm:spPr>
        <a:noFill/>
        <a:ln w="12700" cap="flat" cmpd="sng" algn="ctr">
          <a:solidFill>
            <a:schemeClr val="accent1">
              <a:hueOff val="0"/>
              <a:satOff val="0"/>
              <a:lumOff val="0"/>
              <a:alphaOff val="0"/>
            </a:schemeClr>
          </a:solidFill>
          <a:prstDash val="dash"/>
          <a:miter lim="800000"/>
        </a:ln>
        <a:effectLst/>
      </dgm:spPr>
    </dgm:pt>
    <dgm:pt modelId="{13E860CC-A3DE-428E-8133-A7D5C7DE1D52}" type="pres">
      <dgm:prSet presAssocID="{C89BAC53-AE01-4974-AE42-1725C70A6326}" presName="EmptyPlaceHolder" presStyleCnt="0"/>
      <dgm:spPr/>
    </dgm:pt>
    <dgm:pt modelId="{4D134FDE-15AC-4A39-A9EE-533E498933F0}" type="pres">
      <dgm:prSet presAssocID="{315C97C8-C677-47ED-BF8A-4647C5A5D88D}" presName="spaceBetweenRectangles" presStyleCnt="0"/>
      <dgm:spPr/>
    </dgm:pt>
    <dgm:pt modelId="{41C891B1-E0CC-4DC3-B950-3644FD6BDCF9}" type="pres">
      <dgm:prSet presAssocID="{38A968E9-2939-4F71-B9AE-B8272D26C4D6}" presName="composite" presStyleCnt="0"/>
      <dgm:spPr/>
    </dgm:pt>
    <dgm:pt modelId="{0A778CCE-4F57-4B1F-A679-72EEB87784C9}" type="pres">
      <dgm:prSet presAssocID="{38A968E9-2939-4F71-B9AE-B8272D26C4D6}"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3A7649A-DE15-423F-AB8E-2909136F0F08}" type="pres">
      <dgm:prSet presAssocID="{38A968E9-2939-4F71-B9AE-B8272D26C4D6}" presName="DropPinPlaceHolder" presStyleCnt="0"/>
      <dgm:spPr/>
    </dgm:pt>
    <dgm:pt modelId="{3F7C839C-72CC-4EB0-A3C5-02439BA860F6}" type="pres">
      <dgm:prSet presAssocID="{38A968E9-2939-4F71-B9AE-B8272D26C4D6}" presName="DropPin" presStyleLbl="alignNode1" presStyleIdx="3" presStyleCnt="5" custLinFactX="138642" custLinFactNeighborX="200000" custLinFactNeighborY="-11288"/>
      <dgm:spPr/>
    </dgm:pt>
    <dgm:pt modelId="{F44E60AB-6824-4F85-AE05-6BACCEA350DC}" type="pres">
      <dgm:prSet presAssocID="{38A968E9-2939-4F71-B9AE-B8272D26C4D6}"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695348A9-6EEC-42B4-8C7D-2D2C3741E5CD}" type="pres">
      <dgm:prSet presAssocID="{38A968E9-2939-4F71-B9AE-B8272D26C4D6}" presName="L2TextContainer" presStyleLbl="revTx" presStyleIdx="6" presStyleCnt="10">
        <dgm:presLayoutVars>
          <dgm:bulletEnabled val="1"/>
        </dgm:presLayoutVars>
      </dgm:prSet>
      <dgm:spPr/>
    </dgm:pt>
    <dgm:pt modelId="{8D50A83F-C846-4B39-8B61-5F96758080CB}" type="pres">
      <dgm:prSet presAssocID="{38A968E9-2939-4F71-B9AE-B8272D26C4D6}" presName="L1TextContainer" presStyleLbl="revTx" presStyleIdx="7" presStyleCnt="10" custLinFactNeighborX="56524" custLinFactNeighborY="73026">
        <dgm:presLayoutVars>
          <dgm:chMax val="1"/>
          <dgm:chPref val="1"/>
          <dgm:bulletEnabled val="1"/>
        </dgm:presLayoutVars>
      </dgm:prSet>
      <dgm:spPr/>
    </dgm:pt>
    <dgm:pt modelId="{0B3A59F5-8877-4AA3-B191-397A9E260D10}" type="pres">
      <dgm:prSet presAssocID="{38A968E9-2939-4F71-B9AE-B8272D26C4D6}" presName="ConnectLine" presStyleLbl="sibTrans1D1" presStyleIdx="3" presStyleCnt="5" custLinFactX="1800000" custLinFactNeighborX="1886097" custLinFactNeighborY="0"/>
      <dgm:spPr>
        <a:noFill/>
        <a:ln w="12700" cap="flat" cmpd="sng" algn="ctr">
          <a:solidFill>
            <a:schemeClr val="accent1">
              <a:hueOff val="0"/>
              <a:satOff val="0"/>
              <a:lumOff val="0"/>
              <a:alphaOff val="0"/>
            </a:schemeClr>
          </a:solidFill>
          <a:prstDash val="dash"/>
          <a:miter lim="800000"/>
        </a:ln>
        <a:effectLst/>
      </dgm:spPr>
    </dgm:pt>
    <dgm:pt modelId="{D7D3E3A6-4DD6-40D3-99E6-88C52BFEB3C2}" type="pres">
      <dgm:prSet presAssocID="{38A968E9-2939-4F71-B9AE-B8272D26C4D6}" presName="EmptyPlaceHolder" presStyleCnt="0"/>
      <dgm:spPr/>
    </dgm:pt>
    <dgm:pt modelId="{7A7E5CD6-5808-4D45-ACA2-4D6A8231F37D}" type="pres">
      <dgm:prSet presAssocID="{172EF921-6110-4807-9F0F-D69E08F7FB3B}" presName="spaceBetweenRectangles" presStyleCnt="0"/>
      <dgm:spPr/>
    </dgm:pt>
    <dgm:pt modelId="{39BC0C32-B45F-4EC6-A3FA-8E934A16A4D3}" type="pres">
      <dgm:prSet presAssocID="{E6500FA6-B1A7-485F-8B7C-DBE42918393D}" presName="composite" presStyleCnt="0"/>
      <dgm:spPr/>
    </dgm:pt>
    <dgm:pt modelId="{6A0DFF9B-7F87-4E33-B213-B5095624D55D}" type="pres">
      <dgm:prSet presAssocID="{E6500FA6-B1A7-485F-8B7C-DBE42918393D}"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6C9C9D0-C3B7-4717-AC08-66FC4B400DEB}" type="pres">
      <dgm:prSet presAssocID="{E6500FA6-B1A7-485F-8B7C-DBE42918393D}" presName="DropPinPlaceHolder" presStyleCnt="0"/>
      <dgm:spPr/>
    </dgm:pt>
    <dgm:pt modelId="{5FCE9976-8E58-4929-A69A-12BC092FA66F}" type="pres">
      <dgm:prSet presAssocID="{E6500FA6-B1A7-485F-8B7C-DBE42918393D}" presName="DropPin" presStyleLbl="alignNode1" presStyleIdx="4" presStyleCnt="5" custLinFactX="59702" custLinFactNeighborX="100000" custLinFactNeighborY="-3259">
        <dgm:style>
          <a:lnRef idx="0">
            <a:schemeClr val="accent3"/>
          </a:lnRef>
          <a:fillRef idx="3">
            <a:schemeClr val="accent3"/>
          </a:fillRef>
          <a:effectRef idx="3">
            <a:schemeClr val="accent3"/>
          </a:effectRef>
          <a:fontRef idx="minor">
            <a:schemeClr val="lt1"/>
          </a:fontRef>
        </dgm:style>
      </dgm:prSet>
      <dgm:spPr/>
    </dgm:pt>
    <dgm:pt modelId="{15D15699-2729-4559-9E5D-D7599B1C27CB}" type="pres">
      <dgm:prSet presAssocID="{E6500FA6-B1A7-485F-8B7C-DBE42918393D}"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62AF108B-8445-4578-A506-DD516ED75978}" type="pres">
      <dgm:prSet presAssocID="{E6500FA6-B1A7-485F-8B7C-DBE42918393D}" presName="L2TextContainer" presStyleLbl="revTx" presStyleIdx="8" presStyleCnt="10">
        <dgm:presLayoutVars>
          <dgm:bulletEnabled val="1"/>
        </dgm:presLayoutVars>
      </dgm:prSet>
      <dgm:spPr/>
    </dgm:pt>
    <dgm:pt modelId="{2E560FAC-26C5-4DBB-ADE9-CE8A7AF3B261}" type="pres">
      <dgm:prSet presAssocID="{E6500FA6-B1A7-485F-8B7C-DBE42918393D}" presName="L1TextContainer" presStyleLbl="revTx" presStyleIdx="9" presStyleCnt="10" custScaleX="77016" custLinFactNeighborX="14854" custLinFactNeighborY="-3259">
        <dgm:presLayoutVars>
          <dgm:chMax val="1"/>
          <dgm:chPref val="1"/>
          <dgm:bulletEnabled val="1"/>
        </dgm:presLayoutVars>
      </dgm:prSet>
      <dgm:spPr/>
    </dgm:pt>
    <dgm:pt modelId="{B4A0543B-A00E-49CD-B714-6BF7A08E2901}" type="pres">
      <dgm:prSet presAssocID="{E6500FA6-B1A7-485F-8B7C-DBE42918393D}" presName="ConnectLine" presStyleLbl="sibTrans1D1" presStyleIdx="4" presStyleCnt="5" custLinFactX="852958" custLinFactNeighborX="900000" custLinFactNeighborY="-1055"/>
      <dgm:spPr>
        <a:noFill/>
        <a:ln w="12700" cap="flat" cmpd="sng" algn="ctr">
          <a:solidFill>
            <a:schemeClr val="accent1">
              <a:hueOff val="0"/>
              <a:satOff val="0"/>
              <a:lumOff val="0"/>
              <a:alphaOff val="0"/>
            </a:schemeClr>
          </a:solidFill>
          <a:prstDash val="dash"/>
          <a:miter lim="800000"/>
        </a:ln>
        <a:effectLst/>
      </dgm:spPr>
    </dgm:pt>
    <dgm:pt modelId="{112779D0-C67B-47AD-B01C-9B96DC21FF07}" type="pres">
      <dgm:prSet presAssocID="{E6500FA6-B1A7-485F-8B7C-DBE42918393D}" presName="EmptyPlaceHolder" presStyleCnt="0"/>
      <dgm:spPr/>
    </dgm:pt>
  </dgm:ptLst>
  <dgm:cxnLst>
    <dgm:cxn modelId="{56FE8C00-C1EB-42B7-9A42-1094C45BB38A}" srcId="{691AB76E-A288-431B-9721-4A104920B041}" destId="{C89BAC53-AE01-4974-AE42-1725C70A6326}" srcOrd="2" destOrd="0" parTransId="{245115D8-D50C-4B1D-A5CC-B01C7B7F342E}" sibTransId="{315C97C8-C677-47ED-BF8A-4647C5A5D88D}"/>
    <dgm:cxn modelId="{6253B616-0FB9-45D8-B011-BC548CEA70D7}" srcId="{C89BAC53-AE01-4974-AE42-1725C70A6326}" destId="{851960F6-DAB1-4782-A34B-5704BFBF6D44}" srcOrd="0" destOrd="0" parTransId="{149C85E0-C725-4F2E-A2DC-742AA2E99498}" sibTransId="{6F55B5E5-B32D-4132-ABF2-AD57708010C6}"/>
    <dgm:cxn modelId="{452ACE1E-0770-4185-B1B6-9566D236F04D}" srcId="{691AB76E-A288-431B-9721-4A104920B041}" destId="{E94B01C5-8982-4F9F-A272-B115CF022328}" srcOrd="1" destOrd="0" parTransId="{5D12D64F-710D-4B08-AE5D-61DFEBEEBF3E}" sibTransId="{450DF784-7782-4F62-872C-C69F3B4FB274}"/>
    <dgm:cxn modelId="{D9D1FF21-9D92-474C-9C7D-04CB4971AD62}" srcId="{691AB76E-A288-431B-9721-4A104920B041}" destId="{38A968E9-2939-4F71-B9AE-B8272D26C4D6}" srcOrd="3" destOrd="0" parTransId="{1FEE7E83-7E41-42D9-9119-41575205A692}" sibTransId="{172EF921-6110-4807-9F0F-D69E08F7FB3B}"/>
    <dgm:cxn modelId="{8DDCE93B-1BD5-43DF-858A-FB5D6987C6EF}" type="presOf" srcId="{C89BAC53-AE01-4974-AE42-1725C70A6326}" destId="{555625AD-2EB5-486F-BADF-6E66AE981F31}" srcOrd="0" destOrd="0" presId="urn:microsoft.com/office/officeart/2017/3/layout/DropPinTimeline"/>
    <dgm:cxn modelId="{CE228A5E-5860-43DF-B542-C5E73322561F}" srcId="{38A968E9-2939-4F71-B9AE-B8272D26C4D6}" destId="{AF25F106-89DE-4922-AF53-042E6134A8A3}" srcOrd="0" destOrd="0" parTransId="{0EC6BDED-2448-4349-8C97-AEC407E886E5}" sibTransId="{8B9CFCA4-89CD-4451-AE97-84BE6C592DE2}"/>
    <dgm:cxn modelId="{6AADBC42-7FAF-4F9D-806C-EC089200A855}" type="presOf" srcId="{65AC9399-F0E6-43C0-9836-249423EDAEBF}" destId="{CA46D67E-2365-4775-AB81-6108624ACECE}" srcOrd="0" destOrd="0" presId="urn:microsoft.com/office/officeart/2017/3/layout/DropPinTimeline"/>
    <dgm:cxn modelId="{3293E663-53D9-42E6-8AC7-42AD7C9FAB1C}" type="presOf" srcId="{691AB76E-A288-431B-9721-4A104920B041}" destId="{ECC56BE6-1FF7-44E3-9FE6-6952380DAF78}" srcOrd="0" destOrd="0" presId="urn:microsoft.com/office/officeart/2017/3/layout/DropPinTimeline"/>
    <dgm:cxn modelId="{9A405048-65DD-47E4-BA25-B785ECA48936}" type="presOf" srcId="{E94B01C5-8982-4F9F-A272-B115CF022328}" destId="{C569FC89-2421-445C-93E5-763104065B4D}" srcOrd="0" destOrd="0" presId="urn:microsoft.com/office/officeart/2017/3/layout/DropPinTimeline"/>
    <dgm:cxn modelId="{C988136C-3DAC-49C5-9FAD-D5BD51C2D7DE}" srcId="{E94B01C5-8982-4F9F-A272-B115CF022328}" destId="{2CA0C181-E913-449C-B305-DC94D52B425D}" srcOrd="0" destOrd="0" parTransId="{4DB920DF-BBFB-4A1D-BBB7-865F30FACD65}" sibTransId="{D570FFBF-8935-4A50-B35F-716222BF1A66}"/>
    <dgm:cxn modelId="{2CF04D50-9AEE-489D-BAAB-BA715D22F19F}" srcId="{691AB76E-A288-431B-9721-4A104920B041}" destId="{E6500FA6-B1A7-485F-8B7C-DBE42918393D}" srcOrd="4" destOrd="0" parTransId="{F551977C-1F48-437D-91CD-F4A564D2590B}" sibTransId="{0266EACB-4672-4FD5-A1E2-EC44A92143F7}"/>
    <dgm:cxn modelId="{E141CC55-BDB8-4227-A29C-61D151B719A2}" type="presOf" srcId="{AF25F106-89DE-4922-AF53-042E6134A8A3}" destId="{695348A9-6EEC-42B4-8C7D-2D2C3741E5CD}" srcOrd="0" destOrd="0" presId="urn:microsoft.com/office/officeart/2017/3/layout/DropPinTimeline"/>
    <dgm:cxn modelId="{2CFAB87A-8059-4A1E-929B-6D37C412A259}" type="presOf" srcId="{632E7935-4924-44E5-8819-591192BDA938}" destId="{62AF108B-8445-4578-A506-DD516ED75978}" srcOrd="0" destOrd="0" presId="urn:microsoft.com/office/officeart/2017/3/layout/DropPinTimeline"/>
    <dgm:cxn modelId="{F9A3357D-0566-4258-9857-2DC5241A518C}" type="presOf" srcId="{38A968E9-2939-4F71-B9AE-B8272D26C4D6}" destId="{8D50A83F-C846-4B39-8B61-5F96758080CB}" srcOrd="0" destOrd="0" presId="urn:microsoft.com/office/officeart/2017/3/layout/DropPinTimeline"/>
    <dgm:cxn modelId="{BFDBC4A3-29A2-48D9-8429-59EFEB9DA27C}" type="presOf" srcId="{851960F6-DAB1-4782-A34B-5704BFBF6D44}" destId="{17661A24-1A39-415C-AAA3-95B91C1BA92C}" srcOrd="0" destOrd="0" presId="urn:microsoft.com/office/officeart/2017/3/layout/DropPinTimeline"/>
    <dgm:cxn modelId="{0B4198D1-3AB3-4859-BB94-40BF89D92EDA}" srcId="{65AC9399-F0E6-43C0-9836-249423EDAEBF}" destId="{17838B9B-8172-41FD-8364-6062BA9998F8}" srcOrd="0" destOrd="0" parTransId="{C0D9CE36-C82F-4A97-B507-1A439EB92420}" sibTransId="{7BDCCDF6-9ED8-4446-B553-DAAAD1B8DE71}"/>
    <dgm:cxn modelId="{46084CE8-F9A5-405E-B754-565FC7730DEE}" type="presOf" srcId="{17838B9B-8172-41FD-8364-6062BA9998F8}" destId="{2B3EED0A-18F8-44BB-A007-F2FB9576E7B0}" srcOrd="0" destOrd="0" presId="urn:microsoft.com/office/officeart/2017/3/layout/DropPinTimeline"/>
    <dgm:cxn modelId="{D65D65E9-C583-4E2B-945C-D19DEF8E96F1}" type="presOf" srcId="{E6500FA6-B1A7-485F-8B7C-DBE42918393D}" destId="{2E560FAC-26C5-4DBB-ADE9-CE8A7AF3B261}" srcOrd="0" destOrd="0" presId="urn:microsoft.com/office/officeart/2017/3/layout/DropPinTimeline"/>
    <dgm:cxn modelId="{393316EB-4CF4-4194-892E-CD5CC596912E}" srcId="{691AB76E-A288-431B-9721-4A104920B041}" destId="{65AC9399-F0E6-43C0-9836-249423EDAEBF}" srcOrd="0" destOrd="0" parTransId="{A88E6308-44CD-43B6-BF22-749FA6A52D8E}" sibTransId="{4CE8C2F6-A36D-4B3C-8FD8-1C5AEB5358D9}"/>
    <dgm:cxn modelId="{D6DEF0EC-E17E-4ED2-8D00-06E1B5444657}" type="presOf" srcId="{2CA0C181-E913-449C-B305-DC94D52B425D}" destId="{5B18AFDC-DC06-421F-BB6C-6DF6337BC597}" srcOrd="0" destOrd="0" presId="urn:microsoft.com/office/officeart/2017/3/layout/DropPinTimeline"/>
    <dgm:cxn modelId="{02C93AFF-3060-48D3-87B6-731B0A241B6D}" srcId="{E6500FA6-B1A7-485F-8B7C-DBE42918393D}" destId="{632E7935-4924-44E5-8819-591192BDA938}" srcOrd="0" destOrd="0" parTransId="{FECAC8EA-B410-4262-9E40-4EB95F5706F5}" sibTransId="{80DDC271-54A5-4478-A3B6-A86B92FCE49B}"/>
    <dgm:cxn modelId="{DDF91C8C-4EDE-417B-B344-1667D9992BEF}" type="presParOf" srcId="{ECC56BE6-1FF7-44E3-9FE6-6952380DAF78}" destId="{EC46DBD0-2064-4491-9D70-791C8AD6D5E7}" srcOrd="0" destOrd="0" presId="urn:microsoft.com/office/officeart/2017/3/layout/DropPinTimeline"/>
    <dgm:cxn modelId="{19499F69-DE42-4DBE-8714-A4D908EC3465}" type="presParOf" srcId="{ECC56BE6-1FF7-44E3-9FE6-6952380DAF78}" destId="{D75BE7AA-A015-4A9E-9F01-AF1FF64C631C}" srcOrd="1" destOrd="0" presId="urn:microsoft.com/office/officeart/2017/3/layout/DropPinTimeline"/>
    <dgm:cxn modelId="{8A842A88-CC65-4EB6-8500-D096B6AF02CC}" type="presParOf" srcId="{D75BE7AA-A015-4A9E-9F01-AF1FF64C631C}" destId="{5A2986AC-3062-4753-8CB9-5F9FC02B1133}" srcOrd="0" destOrd="0" presId="urn:microsoft.com/office/officeart/2017/3/layout/DropPinTimeline"/>
    <dgm:cxn modelId="{F8125292-4035-423E-BC9C-B83EEF5D83D3}" type="presParOf" srcId="{5A2986AC-3062-4753-8CB9-5F9FC02B1133}" destId="{62BD00AF-4F92-4DF0-8FD1-D86889444976}" srcOrd="0" destOrd="0" presId="urn:microsoft.com/office/officeart/2017/3/layout/DropPinTimeline"/>
    <dgm:cxn modelId="{6BAFB874-B9BD-4013-8870-365777DC8867}" type="presParOf" srcId="{5A2986AC-3062-4753-8CB9-5F9FC02B1133}" destId="{4EA9959A-2325-42F4-B54A-34D966AB079A}" srcOrd="1" destOrd="0" presId="urn:microsoft.com/office/officeart/2017/3/layout/DropPinTimeline"/>
    <dgm:cxn modelId="{D7100251-DD47-479C-9766-806E710D32BC}" type="presParOf" srcId="{4EA9959A-2325-42F4-B54A-34D966AB079A}" destId="{A7FDBAA5-F07B-44B9-92DC-634D097B56B7}" srcOrd="0" destOrd="0" presId="urn:microsoft.com/office/officeart/2017/3/layout/DropPinTimeline"/>
    <dgm:cxn modelId="{B62336B9-DC00-46D5-9C11-A2240E12FD6E}" type="presParOf" srcId="{4EA9959A-2325-42F4-B54A-34D966AB079A}" destId="{BB8FB4CA-5B0F-4A1F-8459-1BE40AED8B71}" srcOrd="1" destOrd="0" presId="urn:microsoft.com/office/officeart/2017/3/layout/DropPinTimeline"/>
    <dgm:cxn modelId="{0478F16B-061E-418A-9151-11F96BC9C402}" type="presParOf" srcId="{5A2986AC-3062-4753-8CB9-5F9FC02B1133}" destId="{2B3EED0A-18F8-44BB-A007-F2FB9576E7B0}" srcOrd="2" destOrd="0" presId="urn:microsoft.com/office/officeart/2017/3/layout/DropPinTimeline"/>
    <dgm:cxn modelId="{E8754D7B-8824-4197-943F-F560E92B683B}" type="presParOf" srcId="{5A2986AC-3062-4753-8CB9-5F9FC02B1133}" destId="{CA46D67E-2365-4775-AB81-6108624ACECE}" srcOrd="3" destOrd="0" presId="urn:microsoft.com/office/officeart/2017/3/layout/DropPinTimeline"/>
    <dgm:cxn modelId="{CCC96EC6-6AF2-4C8B-B787-E18DC535D9C6}" type="presParOf" srcId="{5A2986AC-3062-4753-8CB9-5F9FC02B1133}" destId="{2690C748-E5A7-46B6-A506-1ED4BA91DB91}" srcOrd="4" destOrd="0" presId="urn:microsoft.com/office/officeart/2017/3/layout/DropPinTimeline"/>
    <dgm:cxn modelId="{65637A2B-83A9-4C95-A5CF-353F4D1431BB}" type="presParOf" srcId="{5A2986AC-3062-4753-8CB9-5F9FC02B1133}" destId="{B0B2E4EA-0761-40F6-A1B7-27FF050CB979}" srcOrd="5" destOrd="0" presId="urn:microsoft.com/office/officeart/2017/3/layout/DropPinTimeline"/>
    <dgm:cxn modelId="{7F5A7C70-E2F3-4365-9311-39F7AFBDCD9A}" type="presParOf" srcId="{D75BE7AA-A015-4A9E-9F01-AF1FF64C631C}" destId="{18A589A3-0854-4902-9FC6-2FB0A75BF991}" srcOrd="1" destOrd="0" presId="urn:microsoft.com/office/officeart/2017/3/layout/DropPinTimeline"/>
    <dgm:cxn modelId="{19FD16BC-67D2-4CA8-9CF4-DCCAAA2415FD}" type="presParOf" srcId="{D75BE7AA-A015-4A9E-9F01-AF1FF64C631C}" destId="{0F5C8E3A-EE70-4BBC-B1A5-54B26E8F40F8}" srcOrd="2" destOrd="0" presId="urn:microsoft.com/office/officeart/2017/3/layout/DropPinTimeline"/>
    <dgm:cxn modelId="{0B66FCFD-B552-4979-8889-05AFF06BBA4B}" type="presParOf" srcId="{0F5C8E3A-EE70-4BBC-B1A5-54B26E8F40F8}" destId="{BD55B711-47F9-4929-9D15-62AF75A93754}" srcOrd="0" destOrd="0" presId="urn:microsoft.com/office/officeart/2017/3/layout/DropPinTimeline"/>
    <dgm:cxn modelId="{5654E129-EC94-4D50-A7A9-139D96EE0E73}" type="presParOf" srcId="{0F5C8E3A-EE70-4BBC-B1A5-54B26E8F40F8}" destId="{AA9A8538-D12B-4B5F-BC62-CC2E8F229919}" srcOrd="1" destOrd="0" presId="urn:microsoft.com/office/officeart/2017/3/layout/DropPinTimeline"/>
    <dgm:cxn modelId="{B3D10F81-A9FE-43F4-A8BB-3C56B93CF6B5}" type="presParOf" srcId="{AA9A8538-D12B-4B5F-BC62-CC2E8F229919}" destId="{2CB2BEAC-E9FC-475A-BF5A-74ECD801A98C}" srcOrd="0" destOrd="0" presId="urn:microsoft.com/office/officeart/2017/3/layout/DropPinTimeline"/>
    <dgm:cxn modelId="{1AF38A99-48F2-4F18-A4E2-16D132FD9F25}" type="presParOf" srcId="{AA9A8538-D12B-4B5F-BC62-CC2E8F229919}" destId="{C804BF1E-5325-4934-8CB2-C3273757A10E}" srcOrd="1" destOrd="0" presId="urn:microsoft.com/office/officeart/2017/3/layout/DropPinTimeline"/>
    <dgm:cxn modelId="{A470CAA4-5E96-43A0-9FE2-3A39FF173020}" type="presParOf" srcId="{0F5C8E3A-EE70-4BBC-B1A5-54B26E8F40F8}" destId="{5B18AFDC-DC06-421F-BB6C-6DF6337BC597}" srcOrd="2" destOrd="0" presId="urn:microsoft.com/office/officeart/2017/3/layout/DropPinTimeline"/>
    <dgm:cxn modelId="{24FD4E89-1788-45B1-AD1B-DA3CBF607DD9}" type="presParOf" srcId="{0F5C8E3A-EE70-4BBC-B1A5-54B26E8F40F8}" destId="{C569FC89-2421-445C-93E5-763104065B4D}" srcOrd="3" destOrd="0" presId="urn:microsoft.com/office/officeart/2017/3/layout/DropPinTimeline"/>
    <dgm:cxn modelId="{6D89DA0E-A198-4B21-8A78-98D2A74CD201}" type="presParOf" srcId="{0F5C8E3A-EE70-4BBC-B1A5-54B26E8F40F8}" destId="{68E04CA9-8386-4D6F-AF34-2C4733EDBB27}" srcOrd="4" destOrd="0" presId="urn:microsoft.com/office/officeart/2017/3/layout/DropPinTimeline"/>
    <dgm:cxn modelId="{EEB651B6-86A8-41AF-9408-465D61FDC922}" type="presParOf" srcId="{0F5C8E3A-EE70-4BBC-B1A5-54B26E8F40F8}" destId="{CE8B01B4-E194-43EF-B796-6947AD0F27D8}" srcOrd="5" destOrd="0" presId="urn:microsoft.com/office/officeart/2017/3/layout/DropPinTimeline"/>
    <dgm:cxn modelId="{345BE382-3B7D-43AB-9BF8-5E4EA75E38F9}" type="presParOf" srcId="{D75BE7AA-A015-4A9E-9F01-AF1FF64C631C}" destId="{543E753C-A689-4006-81C2-54973F204490}" srcOrd="3" destOrd="0" presId="urn:microsoft.com/office/officeart/2017/3/layout/DropPinTimeline"/>
    <dgm:cxn modelId="{789BDDD5-547A-4B67-88C3-9A6FFFF73E5F}" type="presParOf" srcId="{D75BE7AA-A015-4A9E-9F01-AF1FF64C631C}" destId="{5A13AB1F-F2C0-43EB-8B5B-A1C5E560EE8B}" srcOrd="4" destOrd="0" presId="urn:microsoft.com/office/officeart/2017/3/layout/DropPinTimeline"/>
    <dgm:cxn modelId="{602CF016-C9C4-4FE8-867C-3C50768F1AF5}" type="presParOf" srcId="{5A13AB1F-F2C0-43EB-8B5B-A1C5E560EE8B}" destId="{51959177-DF76-49D8-A722-9C2FBA7C3F8A}" srcOrd="0" destOrd="0" presId="urn:microsoft.com/office/officeart/2017/3/layout/DropPinTimeline"/>
    <dgm:cxn modelId="{0E374354-9A07-436A-A615-21C8BEDC1CE2}" type="presParOf" srcId="{5A13AB1F-F2C0-43EB-8B5B-A1C5E560EE8B}" destId="{2D1D447C-CAF7-4151-93CA-5047F278D7E0}" srcOrd="1" destOrd="0" presId="urn:microsoft.com/office/officeart/2017/3/layout/DropPinTimeline"/>
    <dgm:cxn modelId="{E30DA71D-070B-458B-AAF7-C43D89CE986F}" type="presParOf" srcId="{2D1D447C-CAF7-4151-93CA-5047F278D7E0}" destId="{FEB8D8C0-8CB9-45A2-A15A-23AA25EBB673}" srcOrd="0" destOrd="0" presId="urn:microsoft.com/office/officeart/2017/3/layout/DropPinTimeline"/>
    <dgm:cxn modelId="{8D520BB2-A26A-45C4-BA43-55FB82BE307D}" type="presParOf" srcId="{2D1D447C-CAF7-4151-93CA-5047F278D7E0}" destId="{884E6115-A223-4A1E-A3D5-392F2CA82A0D}" srcOrd="1" destOrd="0" presId="urn:microsoft.com/office/officeart/2017/3/layout/DropPinTimeline"/>
    <dgm:cxn modelId="{AA0DFB1A-FE73-4BFA-9209-CA52CBD4A73B}" type="presParOf" srcId="{5A13AB1F-F2C0-43EB-8B5B-A1C5E560EE8B}" destId="{17661A24-1A39-415C-AAA3-95B91C1BA92C}" srcOrd="2" destOrd="0" presId="urn:microsoft.com/office/officeart/2017/3/layout/DropPinTimeline"/>
    <dgm:cxn modelId="{4CC406F8-E41D-4EFA-8CEE-088637BD84CC}" type="presParOf" srcId="{5A13AB1F-F2C0-43EB-8B5B-A1C5E560EE8B}" destId="{555625AD-2EB5-486F-BADF-6E66AE981F31}" srcOrd="3" destOrd="0" presId="urn:microsoft.com/office/officeart/2017/3/layout/DropPinTimeline"/>
    <dgm:cxn modelId="{5C7DD361-FE2A-4949-BF4A-6A24298AA8CC}" type="presParOf" srcId="{5A13AB1F-F2C0-43EB-8B5B-A1C5E560EE8B}" destId="{4C61E62C-9D5A-471C-AD9B-3B668B025CF1}" srcOrd="4" destOrd="0" presId="urn:microsoft.com/office/officeart/2017/3/layout/DropPinTimeline"/>
    <dgm:cxn modelId="{0AE7F332-4512-4D1A-A3DE-B88108C3278C}" type="presParOf" srcId="{5A13AB1F-F2C0-43EB-8B5B-A1C5E560EE8B}" destId="{13E860CC-A3DE-428E-8133-A7D5C7DE1D52}" srcOrd="5" destOrd="0" presId="urn:microsoft.com/office/officeart/2017/3/layout/DropPinTimeline"/>
    <dgm:cxn modelId="{A9BE55A1-F8E0-4F68-810F-0BD258CE75B3}" type="presParOf" srcId="{D75BE7AA-A015-4A9E-9F01-AF1FF64C631C}" destId="{4D134FDE-15AC-4A39-A9EE-533E498933F0}" srcOrd="5" destOrd="0" presId="urn:microsoft.com/office/officeart/2017/3/layout/DropPinTimeline"/>
    <dgm:cxn modelId="{7935F9F1-0474-4BAC-B4B7-5DCF4DBC1C18}" type="presParOf" srcId="{D75BE7AA-A015-4A9E-9F01-AF1FF64C631C}" destId="{41C891B1-E0CC-4DC3-B950-3644FD6BDCF9}" srcOrd="6" destOrd="0" presId="urn:microsoft.com/office/officeart/2017/3/layout/DropPinTimeline"/>
    <dgm:cxn modelId="{5CAF5E11-FE8F-4539-A98D-EEC065D96142}" type="presParOf" srcId="{41C891B1-E0CC-4DC3-B950-3644FD6BDCF9}" destId="{0A778CCE-4F57-4B1F-A679-72EEB87784C9}" srcOrd="0" destOrd="0" presId="urn:microsoft.com/office/officeart/2017/3/layout/DropPinTimeline"/>
    <dgm:cxn modelId="{D5CDCE17-8124-4B71-9964-88C6886754FB}" type="presParOf" srcId="{41C891B1-E0CC-4DC3-B950-3644FD6BDCF9}" destId="{63A7649A-DE15-423F-AB8E-2909136F0F08}" srcOrd="1" destOrd="0" presId="urn:microsoft.com/office/officeart/2017/3/layout/DropPinTimeline"/>
    <dgm:cxn modelId="{076D7360-BF14-4C1A-BE31-FC7E53AEF36B}" type="presParOf" srcId="{63A7649A-DE15-423F-AB8E-2909136F0F08}" destId="{3F7C839C-72CC-4EB0-A3C5-02439BA860F6}" srcOrd="0" destOrd="0" presId="urn:microsoft.com/office/officeart/2017/3/layout/DropPinTimeline"/>
    <dgm:cxn modelId="{5B35BC28-812F-445E-A810-E416634D485C}" type="presParOf" srcId="{63A7649A-DE15-423F-AB8E-2909136F0F08}" destId="{F44E60AB-6824-4F85-AE05-6BACCEA350DC}" srcOrd="1" destOrd="0" presId="urn:microsoft.com/office/officeart/2017/3/layout/DropPinTimeline"/>
    <dgm:cxn modelId="{A3080467-0217-42EF-B9D8-D28CCF31B83A}" type="presParOf" srcId="{41C891B1-E0CC-4DC3-B950-3644FD6BDCF9}" destId="{695348A9-6EEC-42B4-8C7D-2D2C3741E5CD}" srcOrd="2" destOrd="0" presId="urn:microsoft.com/office/officeart/2017/3/layout/DropPinTimeline"/>
    <dgm:cxn modelId="{595928B8-ADB7-4455-9390-4C4F09EFA592}" type="presParOf" srcId="{41C891B1-E0CC-4DC3-B950-3644FD6BDCF9}" destId="{8D50A83F-C846-4B39-8B61-5F96758080CB}" srcOrd="3" destOrd="0" presId="urn:microsoft.com/office/officeart/2017/3/layout/DropPinTimeline"/>
    <dgm:cxn modelId="{BBE5404B-F0A9-44D0-846B-99096A2C6B5A}" type="presParOf" srcId="{41C891B1-E0CC-4DC3-B950-3644FD6BDCF9}" destId="{0B3A59F5-8877-4AA3-B191-397A9E260D10}" srcOrd="4" destOrd="0" presId="urn:microsoft.com/office/officeart/2017/3/layout/DropPinTimeline"/>
    <dgm:cxn modelId="{6431FC01-0620-43F1-8B4D-AEB177F32102}" type="presParOf" srcId="{41C891B1-E0CC-4DC3-B950-3644FD6BDCF9}" destId="{D7D3E3A6-4DD6-40D3-99E6-88C52BFEB3C2}" srcOrd="5" destOrd="0" presId="urn:microsoft.com/office/officeart/2017/3/layout/DropPinTimeline"/>
    <dgm:cxn modelId="{1BFF800C-B28B-48B9-8C27-EEE5CDA6732F}" type="presParOf" srcId="{D75BE7AA-A015-4A9E-9F01-AF1FF64C631C}" destId="{7A7E5CD6-5808-4D45-ACA2-4D6A8231F37D}" srcOrd="7" destOrd="0" presId="urn:microsoft.com/office/officeart/2017/3/layout/DropPinTimeline"/>
    <dgm:cxn modelId="{D3AC31A2-8B34-4864-B9E2-98793A0EFAB2}" type="presParOf" srcId="{D75BE7AA-A015-4A9E-9F01-AF1FF64C631C}" destId="{39BC0C32-B45F-4EC6-A3FA-8E934A16A4D3}" srcOrd="8" destOrd="0" presId="urn:microsoft.com/office/officeart/2017/3/layout/DropPinTimeline"/>
    <dgm:cxn modelId="{6AAC2A3A-2DD1-4622-A265-9741D43025CA}" type="presParOf" srcId="{39BC0C32-B45F-4EC6-A3FA-8E934A16A4D3}" destId="{6A0DFF9B-7F87-4E33-B213-B5095624D55D}" srcOrd="0" destOrd="0" presId="urn:microsoft.com/office/officeart/2017/3/layout/DropPinTimeline"/>
    <dgm:cxn modelId="{15758C2A-0CE1-4156-9B9B-BE77D94CECA3}" type="presParOf" srcId="{39BC0C32-B45F-4EC6-A3FA-8E934A16A4D3}" destId="{26C9C9D0-C3B7-4717-AC08-66FC4B400DEB}" srcOrd="1" destOrd="0" presId="urn:microsoft.com/office/officeart/2017/3/layout/DropPinTimeline"/>
    <dgm:cxn modelId="{07EE36ED-6DE0-46A7-B0B0-B376C816A745}" type="presParOf" srcId="{26C9C9D0-C3B7-4717-AC08-66FC4B400DEB}" destId="{5FCE9976-8E58-4929-A69A-12BC092FA66F}" srcOrd="0" destOrd="0" presId="urn:microsoft.com/office/officeart/2017/3/layout/DropPinTimeline"/>
    <dgm:cxn modelId="{B3880949-A213-409E-80E4-A0DEDFCB2E91}" type="presParOf" srcId="{26C9C9D0-C3B7-4717-AC08-66FC4B400DEB}" destId="{15D15699-2729-4559-9E5D-D7599B1C27CB}" srcOrd="1" destOrd="0" presId="urn:microsoft.com/office/officeart/2017/3/layout/DropPinTimeline"/>
    <dgm:cxn modelId="{FDD3457D-7DB2-45BE-A755-AC713ACA2EE1}" type="presParOf" srcId="{39BC0C32-B45F-4EC6-A3FA-8E934A16A4D3}" destId="{62AF108B-8445-4578-A506-DD516ED75978}" srcOrd="2" destOrd="0" presId="urn:microsoft.com/office/officeart/2017/3/layout/DropPinTimeline"/>
    <dgm:cxn modelId="{9F477A36-EEF4-435C-AFAC-7353A4793F53}" type="presParOf" srcId="{39BC0C32-B45F-4EC6-A3FA-8E934A16A4D3}" destId="{2E560FAC-26C5-4DBB-ADE9-CE8A7AF3B261}" srcOrd="3" destOrd="0" presId="urn:microsoft.com/office/officeart/2017/3/layout/DropPinTimeline"/>
    <dgm:cxn modelId="{D80A673A-DF6C-4F72-BD2A-DB9B76C07995}" type="presParOf" srcId="{39BC0C32-B45F-4EC6-A3FA-8E934A16A4D3}" destId="{B4A0543B-A00E-49CD-B714-6BF7A08E2901}" srcOrd="4" destOrd="0" presId="urn:microsoft.com/office/officeart/2017/3/layout/DropPinTimeline"/>
    <dgm:cxn modelId="{03A0599F-F92B-4E50-8DF7-40C2D6126532}" type="presParOf" srcId="{39BC0C32-B45F-4EC6-A3FA-8E934A16A4D3}" destId="{112779D0-C67B-47AD-B01C-9B96DC21FF07}"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52C67-D3B3-48EF-BAE0-E6FAF246076D}" type="doc">
      <dgm:prSet loTypeId="urn:microsoft.com/office/officeart/2017/3/layout/DropPinTimeline" loCatId="process" qsTypeId="urn:microsoft.com/office/officeart/2005/8/quickstyle/simple1" qsCatId="simple" csTypeId="urn:microsoft.com/office/officeart/2005/8/colors/accent2_2" csCatId="accent2" phldr="1"/>
      <dgm:spPr/>
      <dgm:t>
        <a:bodyPr/>
        <a:lstStyle/>
        <a:p>
          <a:endParaRPr lang="en-US"/>
        </a:p>
      </dgm:t>
    </dgm:pt>
    <dgm:pt modelId="{85E6543B-5789-416A-8778-5375E210BF3E}">
      <dgm:prSet/>
      <dgm:spPr/>
      <dgm:t>
        <a:bodyPr/>
        <a:lstStyle/>
        <a:p>
          <a:pPr>
            <a:defRPr b="1"/>
          </a:pPr>
          <a:r>
            <a:rPr lang="en-US" dirty="0"/>
            <a:t>January 2024</a:t>
          </a:r>
        </a:p>
      </dgm:t>
    </dgm:pt>
    <dgm:pt modelId="{599C067D-264A-4850-A737-EDC87701B9B4}" type="parTrans" cxnId="{AF485531-9DD1-41FB-AB61-CE63D8A954C2}">
      <dgm:prSet/>
      <dgm:spPr/>
      <dgm:t>
        <a:bodyPr/>
        <a:lstStyle/>
        <a:p>
          <a:endParaRPr lang="en-US"/>
        </a:p>
      </dgm:t>
    </dgm:pt>
    <dgm:pt modelId="{6EE6B844-E8BC-49AB-8006-ECADAC16CF8E}" type="sibTrans" cxnId="{AF485531-9DD1-41FB-AB61-CE63D8A954C2}">
      <dgm:prSet/>
      <dgm:spPr/>
      <dgm:t>
        <a:bodyPr/>
        <a:lstStyle/>
        <a:p>
          <a:endParaRPr lang="en-US"/>
        </a:p>
      </dgm:t>
    </dgm:pt>
    <dgm:pt modelId="{DACA8C18-69CB-48E6-A67A-CFE3CDC0070F}">
      <dgm:prSet/>
      <dgm:spPr/>
      <dgm:t>
        <a:bodyPr/>
        <a:lstStyle/>
        <a:p>
          <a:r>
            <a:rPr lang="en-US"/>
            <a:t>Respiratory Virus</a:t>
          </a:r>
        </a:p>
      </dgm:t>
    </dgm:pt>
    <dgm:pt modelId="{52AA9629-7BE9-4AFE-A44C-CAEEE95EF5F5}" type="parTrans" cxnId="{7972C795-8C11-4B69-B58E-679905284CED}">
      <dgm:prSet/>
      <dgm:spPr/>
      <dgm:t>
        <a:bodyPr/>
        <a:lstStyle/>
        <a:p>
          <a:endParaRPr lang="en-US"/>
        </a:p>
      </dgm:t>
    </dgm:pt>
    <dgm:pt modelId="{CCA9DC07-009B-44CC-B193-3E58919C826C}" type="sibTrans" cxnId="{7972C795-8C11-4B69-B58E-679905284CED}">
      <dgm:prSet/>
      <dgm:spPr/>
      <dgm:t>
        <a:bodyPr/>
        <a:lstStyle/>
        <a:p>
          <a:endParaRPr lang="en-US"/>
        </a:p>
      </dgm:t>
    </dgm:pt>
    <dgm:pt modelId="{22D7E892-5F8B-41AC-8A70-92A1CD37C2BE}">
      <dgm:prSet/>
      <dgm:spPr/>
      <dgm:t>
        <a:bodyPr/>
        <a:lstStyle/>
        <a:p>
          <a:pPr>
            <a:defRPr b="1"/>
          </a:pPr>
          <a:r>
            <a:rPr lang="en-US"/>
            <a:t>June 2024</a:t>
          </a:r>
        </a:p>
      </dgm:t>
    </dgm:pt>
    <dgm:pt modelId="{7CE62A17-D5D2-4785-9F75-A1D438257CBD}" type="parTrans" cxnId="{6A451F60-B89D-42A6-BB9C-444EDF0DCDBD}">
      <dgm:prSet/>
      <dgm:spPr/>
      <dgm:t>
        <a:bodyPr/>
        <a:lstStyle/>
        <a:p>
          <a:endParaRPr lang="en-US"/>
        </a:p>
      </dgm:t>
    </dgm:pt>
    <dgm:pt modelId="{ECAF48BA-5C37-422C-8879-8C27CE9BEA34}" type="sibTrans" cxnId="{6A451F60-B89D-42A6-BB9C-444EDF0DCDBD}">
      <dgm:prSet/>
      <dgm:spPr/>
      <dgm:t>
        <a:bodyPr/>
        <a:lstStyle/>
        <a:p>
          <a:endParaRPr lang="en-US"/>
        </a:p>
      </dgm:t>
    </dgm:pt>
    <dgm:pt modelId="{514F3DAC-C602-4B30-BD0D-93677E7EFF96}">
      <dgm:prSet/>
      <dgm:spPr/>
      <dgm:t>
        <a:bodyPr/>
        <a:lstStyle/>
        <a:p>
          <a:r>
            <a:rPr lang="en-US"/>
            <a:t>Maternal and Child Health</a:t>
          </a:r>
          <a:r>
            <a:rPr lang="en-US">
              <a:latin typeface="Calibri Light" panose="020F0302020204030204"/>
            </a:rPr>
            <a:t> </a:t>
          </a:r>
        </a:p>
      </dgm:t>
    </dgm:pt>
    <dgm:pt modelId="{7FA78CC9-D475-4BCE-AA60-723E23F17948}" type="parTrans" cxnId="{A117020A-E1A1-44AC-878B-EBAAC759D61A}">
      <dgm:prSet/>
      <dgm:spPr/>
      <dgm:t>
        <a:bodyPr/>
        <a:lstStyle/>
        <a:p>
          <a:endParaRPr lang="en-US"/>
        </a:p>
      </dgm:t>
    </dgm:pt>
    <dgm:pt modelId="{5851DCAC-DD18-4869-B061-CDDE73AFBE3A}" type="sibTrans" cxnId="{A117020A-E1A1-44AC-878B-EBAAC759D61A}">
      <dgm:prSet/>
      <dgm:spPr/>
      <dgm:t>
        <a:bodyPr/>
        <a:lstStyle/>
        <a:p>
          <a:endParaRPr lang="en-US"/>
        </a:p>
      </dgm:t>
    </dgm:pt>
    <dgm:pt modelId="{726B9CA0-DCCD-4E89-B72B-D4053E68842E}">
      <dgm:prSet/>
      <dgm:spPr/>
      <dgm:t>
        <a:bodyPr/>
        <a:lstStyle/>
        <a:p>
          <a:pPr>
            <a:defRPr b="1"/>
          </a:pPr>
          <a:r>
            <a:rPr lang="en-US" dirty="0"/>
            <a:t>July 2024</a:t>
          </a:r>
        </a:p>
      </dgm:t>
    </dgm:pt>
    <dgm:pt modelId="{0537BDE6-8DE0-43E1-BEF4-866FC4156FC2}" type="parTrans" cxnId="{760703DE-A733-4821-A5E4-71DDB12C51AC}">
      <dgm:prSet/>
      <dgm:spPr/>
      <dgm:t>
        <a:bodyPr/>
        <a:lstStyle/>
        <a:p>
          <a:endParaRPr lang="en-US"/>
        </a:p>
      </dgm:t>
    </dgm:pt>
    <dgm:pt modelId="{B9A1988E-6AA6-4C39-9B9D-3B6E16AB67E2}" type="sibTrans" cxnId="{760703DE-A733-4821-A5E4-71DDB12C51AC}">
      <dgm:prSet/>
      <dgm:spPr/>
      <dgm:t>
        <a:bodyPr/>
        <a:lstStyle/>
        <a:p>
          <a:endParaRPr lang="en-US"/>
        </a:p>
      </dgm:t>
    </dgm:pt>
    <dgm:pt modelId="{2D50AC73-71F4-42A3-9144-9D7D397AE583}">
      <dgm:prSet/>
      <dgm:spPr/>
      <dgm:t>
        <a:bodyPr/>
        <a:lstStyle/>
        <a:p>
          <a:r>
            <a:rPr lang="en-US" dirty="0"/>
            <a:t>Congenital Syphilis (CS) Epi Profile</a:t>
          </a:r>
        </a:p>
      </dgm:t>
    </dgm:pt>
    <dgm:pt modelId="{305A6B23-C793-4960-BC40-EC5F51FADB95}" type="parTrans" cxnId="{53E75AA1-9C8E-45EC-9396-AB63FA9D302B}">
      <dgm:prSet/>
      <dgm:spPr/>
      <dgm:t>
        <a:bodyPr/>
        <a:lstStyle/>
        <a:p>
          <a:endParaRPr lang="en-US"/>
        </a:p>
      </dgm:t>
    </dgm:pt>
    <dgm:pt modelId="{095BF239-3319-470F-B824-31D101758A11}" type="sibTrans" cxnId="{53E75AA1-9C8E-45EC-9396-AB63FA9D302B}">
      <dgm:prSet/>
      <dgm:spPr/>
      <dgm:t>
        <a:bodyPr/>
        <a:lstStyle/>
        <a:p>
          <a:endParaRPr lang="en-US"/>
        </a:p>
      </dgm:t>
    </dgm:pt>
    <dgm:pt modelId="{AFBC373E-0A5C-4A43-AD83-16E3FD75268C}">
      <dgm:prSet/>
      <dgm:spPr/>
      <dgm:t>
        <a:bodyPr/>
        <a:lstStyle/>
        <a:p>
          <a:r>
            <a:rPr lang="en-US"/>
            <a:t>Maternal Health</a:t>
          </a:r>
        </a:p>
      </dgm:t>
    </dgm:pt>
    <dgm:pt modelId="{42384383-9A86-453D-ACEE-49BA53EACCEE}" type="parTrans" cxnId="{2E415CDA-3164-47D0-B145-204C682B30B4}">
      <dgm:prSet/>
      <dgm:spPr/>
      <dgm:t>
        <a:bodyPr/>
        <a:lstStyle/>
        <a:p>
          <a:endParaRPr lang="en-US"/>
        </a:p>
      </dgm:t>
    </dgm:pt>
    <dgm:pt modelId="{0B71A4D1-1568-45E9-BA2B-B80F41B6C2F4}" type="sibTrans" cxnId="{2E415CDA-3164-47D0-B145-204C682B30B4}">
      <dgm:prSet/>
      <dgm:spPr/>
      <dgm:t>
        <a:bodyPr/>
        <a:lstStyle/>
        <a:p>
          <a:endParaRPr lang="en-US"/>
        </a:p>
      </dgm:t>
    </dgm:pt>
    <dgm:pt modelId="{C7CD3ED8-7FD5-44FB-BC47-E8F56DA9CC2F}">
      <dgm:prSet/>
      <dgm:spPr/>
      <dgm:t>
        <a:bodyPr/>
        <a:lstStyle/>
        <a:p>
          <a:r>
            <a:rPr lang="en-US" dirty="0"/>
            <a:t>Infant Mortality and Morbidity</a:t>
          </a:r>
          <a:r>
            <a:rPr lang="en-US" dirty="0">
              <a:latin typeface="Calibri Light" panose="020F0302020204030204"/>
            </a:rPr>
            <a:t> </a:t>
          </a:r>
          <a:endParaRPr lang="en-US" dirty="0"/>
        </a:p>
      </dgm:t>
    </dgm:pt>
    <dgm:pt modelId="{81B00C44-32C0-44D9-A35B-ECCC308F6687}" type="sibTrans" cxnId="{18E6CB01-8CA4-43F4-9FCA-DBEAE2D74238}">
      <dgm:prSet/>
      <dgm:spPr/>
      <dgm:t>
        <a:bodyPr/>
        <a:lstStyle/>
        <a:p>
          <a:endParaRPr lang="en-US"/>
        </a:p>
      </dgm:t>
    </dgm:pt>
    <dgm:pt modelId="{61146B89-B2E7-4565-B81B-205D19BD895E}" type="parTrans" cxnId="{18E6CB01-8CA4-43F4-9FCA-DBEAE2D74238}">
      <dgm:prSet/>
      <dgm:spPr/>
      <dgm:t>
        <a:bodyPr/>
        <a:lstStyle/>
        <a:p>
          <a:endParaRPr lang="en-US"/>
        </a:p>
      </dgm:t>
    </dgm:pt>
    <dgm:pt modelId="{6C179099-F88F-4F9C-88FE-962496755D7C}">
      <dgm:prSet phldr="0"/>
      <dgm:spPr/>
      <dgm:t>
        <a:bodyPr/>
        <a:lstStyle/>
        <a:p>
          <a:pPr>
            <a:defRPr b="1"/>
          </a:pPr>
          <a:r>
            <a:rPr lang="en-US" dirty="0">
              <a:solidFill>
                <a:srgbClr val="444444"/>
              </a:solidFill>
              <a:latin typeface="Calibri"/>
              <a:ea typeface="Calibri"/>
              <a:cs typeface="Calibri"/>
            </a:rPr>
            <a:t>September 2024</a:t>
          </a:r>
        </a:p>
      </dgm:t>
    </dgm:pt>
    <dgm:pt modelId="{EBFFEFFB-BC16-4DFB-AB77-3BB01F53D53D}" type="parTrans" cxnId="{C32EAEC7-A48A-4FC7-BE67-2F61A4CCAF37}">
      <dgm:prSet/>
      <dgm:spPr/>
      <dgm:t>
        <a:bodyPr/>
        <a:lstStyle/>
        <a:p>
          <a:endParaRPr lang="en-US"/>
        </a:p>
      </dgm:t>
    </dgm:pt>
    <dgm:pt modelId="{8837D169-52B9-48C9-8C29-744409CC949B}" type="sibTrans" cxnId="{C32EAEC7-A48A-4FC7-BE67-2F61A4CCAF37}">
      <dgm:prSet/>
      <dgm:spPr/>
      <dgm:t>
        <a:bodyPr/>
        <a:lstStyle/>
        <a:p>
          <a:endParaRPr lang="en-US"/>
        </a:p>
      </dgm:t>
    </dgm:pt>
    <dgm:pt modelId="{6F6FF1F2-A556-4F52-8236-EDD9F5108619}">
      <dgm:prSet phldr="0" custT="1"/>
      <dgm:spPr/>
      <dgm:t>
        <a:bodyPr/>
        <a:lstStyle/>
        <a:p>
          <a:r>
            <a:rPr lang="en-US" sz="1400" dirty="0">
              <a:solidFill>
                <a:schemeClr val="tx1"/>
              </a:solidFill>
              <a:latin typeface="Calibri"/>
              <a:ea typeface="Calibri"/>
              <a:cs typeface="Calibri"/>
            </a:rPr>
            <a:t>Maternal and Child Health</a:t>
          </a:r>
        </a:p>
      </dgm:t>
    </dgm:pt>
    <dgm:pt modelId="{6419516B-EC6B-4928-9D11-B8D2088C9E70}" type="parTrans" cxnId="{7F02194A-7124-4A95-ABF7-F9811F9862D8}">
      <dgm:prSet/>
      <dgm:spPr/>
      <dgm:t>
        <a:bodyPr/>
        <a:lstStyle/>
        <a:p>
          <a:endParaRPr lang="en-US"/>
        </a:p>
      </dgm:t>
    </dgm:pt>
    <dgm:pt modelId="{8BC796FC-16FC-440C-ACE3-E86B6F060F45}" type="sibTrans" cxnId="{7F02194A-7124-4A95-ABF7-F9811F9862D8}">
      <dgm:prSet/>
      <dgm:spPr/>
      <dgm:t>
        <a:bodyPr/>
        <a:lstStyle/>
        <a:p>
          <a:endParaRPr lang="en-US"/>
        </a:p>
      </dgm:t>
    </dgm:pt>
    <dgm:pt modelId="{7CCD6C71-2C3F-491B-92F1-EBFA1D11C5A4}">
      <dgm:prSet phldr="0" custT="1"/>
      <dgm:spPr/>
      <dgm:t>
        <a:bodyPr/>
        <a:lstStyle/>
        <a:p>
          <a:r>
            <a:rPr lang="en-US" sz="1200" dirty="0" err="1">
              <a:solidFill>
                <a:schemeClr val="tx1"/>
              </a:solidFill>
              <a:latin typeface="Calibri"/>
              <a:ea typeface="Calibri"/>
              <a:cs typeface="Calibri"/>
            </a:rPr>
            <a:t>TexasAIM</a:t>
          </a:r>
          <a:r>
            <a:rPr lang="en-US" sz="1200" dirty="0">
              <a:solidFill>
                <a:schemeClr val="tx1"/>
              </a:solidFill>
              <a:latin typeface="Calibri"/>
              <a:ea typeface="Calibri"/>
              <a:cs typeface="Calibri"/>
            </a:rPr>
            <a:t> Quality Improvement Analysis and Outcomes</a:t>
          </a:r>
        </a:p>
      </dgm:t>
    </dgm:pt>
    <dgm:pt modelId="{F82BCF68-EB38-41BC-BEB0-E42F758D2B16}" type="parTrans" cxnId="{BDE9BBFA-922A-4113-8C98-82A39EBBEBFA}">
      <dgm:prSet/>
      <dgm:spPr/>
      <dgm:t>
        <a:bodyPr/>
        <a:lstStyle/>
        <a:p>
          <a:endParaRPr lang="en-US"/>
        </a:p>
      </dgm:t>
    </dgm:pt>
    <dgm:pt modelId="{F153B94D-5059-45C9-95B1-013A21585C5C}" type="sibTrans" cxnId="{BDE9BBFA-922A-4113-8C98-82A39EBBEBFA}">
      <dgm:prSet/>
      <dgm:spPr/>
      <dgm:t>
        <a:bodyPr/>
        <a:lstStyle/>
        <a:p>
          <a:endParaRPr lang="en-US"/>
        </a:p>
      </dgm:t>
    </dgm:pt>
    <dgm:pt modelId="{17E7223A-F70F-415A-A8F3-FD7732DE1B4B}">
      <dgm:prSet phldr="0" custT="1"/>
      <dgm:spPr/>
      <dgm:t>
        <a:bodyPr/>
        <a:lstStyle/>
        <a:p>
          <a:r>
            <a:rPr lang="en-US" sz="1400" dirty="0">
              <a:solidFill>
                <a:schemeClr val="tx1"/>
              </a:solidFill>
              <a:latin typeface="Calibri"/>
              <a:ea typeface="Calibri"/>
              <a:cs typeface="Calibri"/>
            </a:rPr>
            <a:t>Congenital Syphilis </a:t>
          </a:r>
        </a:p>
      </dgm:t>
    </dgm:pt>
    <dgm:pt modelId="{2AB71CA5-CA50-4CB2-B366-E3261E595EDB}" type="parTrans" cxnId="{D163E9BB-F1F6-411F-B449-1FDAC88B1F0A}">
      <dgm:prSet/>
      <dgm:spPr/>
      <dgm:t>
        <a:bodyPr/>
        <a:lstStyle/>
        <a:p>
          <a:endParaRPr lang="en-US"/>
        </a:p>
      </dgm:t>
    </dgm:pt>
    <dgm:pt modelId="{DC3DBF39-4AE7-4830-8205-234CD9EBAC38}" type="sibTrans" cxnId="{D163E9BB-F1F6-411F-B449-1FDAC88B1F0A}">
      <dgm:prSet/>
      <dgm:spPr/>
      <dgm:t>
        <a:bodyPr/>
        <a:lstStyle/>
        <a:p>
          <a:endParaRPr lang="en-US"/>
        </a:p>
      </dgm:t>
    </dgm:pt>
    <dgm:pt modelId="{EDD6B413-F09C-424D-AAAB-A576B6CCD03F}">
      <dgm:prSet phldr="0" custT="1"/>
      <dgm:spPr/>
      <dgm:t>
        <a:bodyPr/>
        <a:lstStyle/>
        <a:p>
          <a:r>
            <a:rPr lang="en-US" sz="1200" dirty="0">
              <a:solidFill>
                <a:schemeClr val="tx1"/>
              </a:solidFill>
              <a:latin typeface="Calibri"/>
              <a:ea typeface="Calibri"/>
              <a:cs typeface="Calibri"/>
            </a:rPr>
            <a:t>Maternal Health Additional Analysis</a:t>
          </a:r>
        </a:p>
      </dgm:t>
    </dgm:pt>
    <dgm:pt modelId="{42D08FD5-5544-4535-B207-488267858D13}" type="parTrans" cxnId="{A85C6E26-6D14-4966-96A4-177E70F95AA6}">
      <dgm:prSet/>
      <dgm:spPr/>
      <dgm:t>
        <a:bodyPr/>
        <a:lstStyle/>
        <a:p>
          <a:endParaRPr lang="en-US"/>
        </a:p>
      </dgm:t>
    </dgm:pt>
    <dgm:pt modelId="{D39E2E79-AA6A-4A86-B165-BC82553DA643}" type="sibTrans" cxnId="{A85C6E26-6D14-4966-96A4-177E70F95AA6}">
      <dgm:prSet/>
      <dgm:spPr/>
      <dgm:t>
        <a:bodyPr/>
        <a:lstStyle/>
        <a:p>
          <a:endParaRPr lang="en-US"/>
        </a:p>
      </dgm:t>
    </dgm:pt>
    <dgm:pt modelId="{A7FBDAD6-C489-499D-9AAC-CFA1A6C5421D}">
      <dgm:prSet phldr="0" custT="1"/>
      <dgm:spPr/>
      <dgm:t>
        <a:bodyPr/>
        <a:lstStyle/>
        <a:p>
          <a:r>
            <a:rPr lang="en-US" sz="1200" dirty="0">
              <a:solidFill>
                <a:schemeClr val="tx1"/>
              </a:solidFill>
              <a:latin typeface="Calibri"/>
              <a:ea typeface="Calibri"/>
              <a:cs typeface="Calibri"/>
            </a:rPr>
            <a:t>Birth outcomes associated with CS</a:t>
          </a:r>
        </a:p>
      </dgm:t>
    </dgm:pt>
    <dgm:pt modelId="{2D4CEC53-B320-4394-B0A3-67518EC4978A}" type="parTrans" cxnId="{722719C3-5BB3-4A4B-811F-4DD5F21BFAD8}">
      <dgm:prSet/>
      <dgm:spPr/>
      <dgm:t>
        <a:bodyPr/>
        <a:lstStyle/>
        <a:p>
          <a:endParaRPr lang="en-US"/>
        </a:p>
      </dgm:t>
    </dgm:pt>
    <dgm:pt modelId="{5A791041-A937-4888-88DD-B960AC8FF02F}" type="sibTrans" cxnId="{722719C3-5BB3-4A4B-811F-4DD5F21BFAD8}">
      <dgm:prSet/>
      <dgm:spPr/>
      <dgm:t>
        <a:bodyPr/>
        <a:lstStyle/>
        <a:p>
          <a:endParaRPr lang="en-US"/>
        </a:p>
      </dgm:t>
    </dgm:pt>
    <dgm:pt modelId="{97F52505-5EC9-41F4-99A7-DA34628E39AF}">
      <dgm:prSet phldr="0" custT="1"/>
      <dgm:spPr/>
      <dgm:t>
        <a:bodyPr/>
        <a:lstStyle/>
        <a:p>
          <a:pPr>
            <a:defRPr b="1"/>
          </a:pPr>
          <a:r>
            <a:rPr lang="en-US" sz="2000" dirty="0">
              <a:solidFill>
                <a:schemeClr val="tx1"/>
              </a:solidFill>
              <a:latin typeface="Calibri"/>
              <a:ea typeface="Calibri"/>
              <a:cs typeface="Calibri"/>
            </a:rPr>
            <a:t>Late Summer/Early Fall</a:t>
          </a:r>
        </a:p>
      </dgm:t>
    </dgm:pt>
    <dgm:pt modelId="{6FF9EC5C-F8F3-4FAD-BC6A-68CE548F75C0}" type="parTrans" cxnId="{A49EF644-D119-4B62-94B6-13D5FC10EAEA}">
      <dgm:prSet/>
      <dgm:spPr/>
      <dgm:t>
        <a:bodyPr/>
        <a:lstStyle/>
        <a:p>
          <a:endParaRPr lang="en-US"/>
        </a:p>
      </dgm:t>
    </dgm:pt>
    <dgm:pt modelId="{3B5BDA0D-A01B-4921-A1D8-8D98417DD5FD}" type="sibTrans" cxnId="{A49EF644-D119-4B62-94B6-13D5FC10EAEA}">
      <dgm:prSet/>
      <dgm:spPr/>
      <dgm:t>
        <a:bodyPr/>
        <a:lstStyle/>
        <a:p>
          <a:endParaRPr lang="en-US"/>
        </a:p>
      </dgm:t>
    </dgm:pt>
    <dgm:pt modelId="{611CC884-5C34-439E-A007-86322B3409A2}">
      <dgm:prSet phldr="0" custT="1"/>
      <dgm:spPr/>
      <dgm:t>
        <a:bodyPr/>
        <a:lstStyle/>
        <a:p>
          <a:r>
            <a:rPr lang="en-US" sz="1200" dirty="0">
              <a:solidFill>
                <a:schemeClr val="tx1"/>
              </a:solidFill>
              <a:latin typeface="Calibri"/>
              <a:ea typeface="Calibri"/>
              <a:cs typeface="Calibri"/>
            </a:rPr>
            <a:t>NEDSS</a:t>
          </a:r>
        </a:p>
      </dgm:t>
    </dgm:pt>
    <dgm:pt modelId="{C813056A-E53B-42CF-9ECA-7A30820809F2}" type="parTrans" cxnId="{CED2F5D5-53A0-4894-819A-73420BCAF5BF}">
      <dgm:prSet/>
      <dgm:spPr/>
      <dgm:t>
        <a:bodyPr/>
        <a:lstStyle/>
        <a:p>
          <a:endParaRPr lang="en-US"/>
        </a:p>
      </dgm:t>
    </dgm:pt>
    <dgm:pt modelId="{044C7FB7-CEFC-43FC-83C0-73EDC0840DAB}" type="sibTrans" cxnId="{CED2F5D5-53A0-4894-819A-73420BCAF5BF}">
      <dgm:prSet/>
      <dgm:spPr/>
      <dgm:t>
        <a:bodyPr/>
        <a:lstStyle/>
        <a:p>
          <a:endParaRPr lang="en-US"/>
        </a:p>
      </dgm:t>
    </dgm:pt>
    <dgm:pt modelId="{B567223C-9066-4289-86D3-BF3C0E91665D}">
      <dgm:prSet phldr="0" custT="1"/>
      <dgm:spPr/>
      <dgm:t>
        <a:bodyPr/>
        <a:lstStyle/>
        <a:p>
          <a:r>
            <a:rPr lang="en-US" sz="1200" dirty="0">
              <a:solidFill>
                <a:schemeClr val="tx1"/>
              </a:solidFill>
              <a:latin typeface="Calibri"/>
              <a:ea typeface="Calibri"/>
              <a:cs typeface="Calibri"/>
            </a:rPr>
            <a:t>ImmTrac2</a:t>
          </a:r>
        </a:p>
      </dgm:t>
    </dgm:pt>
    <dgm:pt modelId="{E1FB29FD-4188-4F4E-9411-F9545D380689}" type="parTrans" cxnId="{A3A96A17-EAAA-4373-A203-0C8866353F3B}">
      <dgm:prSet/>
      <dgm:spPr/>
      <dgm:t>
        <a:bodyPr/>
        <a:lstStyle/>
        <a:p>
          <a:endParaRPr lang="en-US"/>
        </a:p>
      </dgm:t>
    </dgm:pt>
    <dgm:pt modelId="{BB1EDF4F-F99F-481E-A8C4-6C49A1A2F150}" type="sibTrans" cxnId="{A3A96A17-EAAA-4373-A203-0C8866353F3B}">
      <dgm:prSet/>
      <dgm:spPr/>
      <dgm:t>
        <a:bodyPr/>
        <a:lstStyle/>
        <a:p>
          <a:endParaRPr lang="en-US"/>
        </a:p>
      </dgm:t>
    </dgm:pt>
    <dgm:pt modelId="{8D5CD886-E8B5-4F56-B548-26B109F270F1}" type="pres">
      <dgm:prSet presAssocID="{D0B52C67-D3B3-48EF-BAE0-E6FAF246076D}" presName="root" presStyleCnt="0">
        <dgm:presLayoutVars>
          <dgm:chMax/>
          <dgm:chPref/>
          <dgm:animLvl val="lvl"/>
        </dgm:presLayoutVars>
      </dgm:prSet>
      <dgm:spPr/>
    </dgm:pt>
    <dgm:pt modelId="{87D294DF-B339-4DB7-9D05-6B357248EAE0}" type="pres">
      <dgm:prSet presAssocID="{D0B52C67-D3B3-48EF-BAE0-E6FAF246076D}" presName="divider" presStyleLbl="fgAcc1" presStyleIdx="0" presStyleCnt="6"/>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75EB9811-7525-4CB1-9740-4208CBDB269E}" type="pres">
      <dgm:prSet presAssocID="{D0B52C67-D3B3-48EF-BAE0-E6FAF246076D}" presName="nodes" presStyleCnt="0">
        <dgm:presLayoutVars>
          <dgm:chMax/>
          <dgm:chPref/>
          <dgm:animLvl val="lvl"/>
        </dgm:presLayoutVars>
      </dgm:prSet>
      <dgm:spPr/>
    </dgm:pt>
    <dgm:pt modelId="{219D39CB-FC7F-4F3B-A381-2C97A91C5B77}" type="pres">
      <dgm:prSet presAssocID="{85E6543B-5789-416A-8778-5375E210BF3E}" presName="composite" presStyleCnt="0"/>
      <dgm:spPr/>
    </dgm:pt>
    <dgm:pt modelId="{A554D292-9624-4D0E-B665-17A94E83AA50}" type="pres">
      <dgm:prSet presAssocID="{85E6543B-5789-416A-8778-5375E210BF3E}" presName="ConnectorPoint" presStyleLbl="lnNode1" presStyleIdx="0"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789F981-84D9-464D-B0ED-6FDA75241EA9}" type="pres">
      <dgm:prSet presAssocID="{85E6543B-5789-416A-8778-5375E210BF3E}" presName="DropPinPlaceHolder" presStyleCnt="0"/>
      <dgm:spPr/>
    </dgm:pt>
    <dgm:pt modelId="{AF9E1592-3E3F-455E-BD1C-D9BD8E87C7DA}" type="pres">
      <dgm:prSet presAssocID="{85E6543B-5789-416A-8778-5375E210BF3E}" presName="DropPin" presStyleLbl="alignNode1" presStyleIdx="0" presStyleCnt="5"/>
      <dgm:spPr/>
    </dgm:pt>
    <dgm:pt modelId="{8F3FCAE1-8AD9-4160-8049-D81F6E6BAC27}" type="pres">
      <dgm:prSet presAssocID="{85E6543B-5789-416A-8778-5375E210BF3E}" presName="Ellipse" presStyleLbl="fgAcc1" presStyleIdx="1" presStyleCnt="6"/>
      <dgm:spPr>
        <a:solidFill>
          <a:schemeClr val="lt1">
            <a:alpha val="90000"/>
            <a:hueOff val="0"/>
            <a:satOff val="0"/>
            <a:lumOff val="0"/>
            <a:alphaOff val="0"/>
          </a:schemeClr>
        </a:solidFill>
        <a:ln w="12700" cap="flat" cmpd="sng" algn="ctr">
          <a:noFill/>
          <a:prstDash val="solid"/>
          <a:miter lim="800000"/>
        </a:ln>
        <a:effectLst/>
      </dgm:spPr>
    </dgm:pt>
    <dgm:pt modelId="{BB637352-2014-43C0-A5B5-4C0EDFBA2428}" type="pres">
      <dgm:prSet presAssocID="{85E6543B-5789-416A-8778-5375E210BF3E}" presName="L2TextContainer" presStyleLbl="revTx" presStyleIdx="0" presStyleCnt="10">
        <dgm:presLayoutVars>
          <dgm:bulletEnabled val="1"/>
        </dgm:presLayoutVars>
      </dgm:prSet>
      <dgm:spPr/>
    </dgm:pt>
    <dgm:pt modelId="{9D27FE38-BF75-401F-9EB2-62733AAC6861}" type="pres">
      <dgm:prSet presAssocID="{85E6543B-5789-416A-8778-5375E210BF3E}" presName="L1TextContainer" presStyleLbl="revTx" presStyleIdx="1" presStyleCnt="10">
        <dgm:presLayoutVars>
          <dgm:chMax val="1"/>
          <dgm:chPref val="1"/>
          <dgm:bulletEnabled val="1"/>
        </dgm:presLayoutVars>
      </dgm:prSet>
      <dgm:spPr/>
    </dgm:pt>
    <dgm:pt modelId="{5DF97FBF-1376-472E-9C98-8390FDAED270}" type="pres">
      <dgm:prSet presAssocID="{85E6543B-5789-416A-8778-5375E210BF3E}" presName="ConnectLine" presStyleLbl="sibTrans1D1" presStyleIdx="0" presStyleCnt="5"/>
      <dgm:spPr>
        <a:noFill/>
        <a:ln w="12700" cap="flat" cmpd="sng" algn="ctr">
          <a:solidFill>
            <a:schemeClr val="accent2">
              <a:hueOff val="0"/>
              <a:satOff val="0"/>
              <a:lumOff val="0"/>
              <a:alphaOff val="0"/>
            </a:schemeClr>
          </a:solidFill>
          <a:prstDash val="dash"/>
          <a:miter lim="800000"/>
        </a:ln>
        <a:effectLst/>
      </dgm:spPr>
    </dgm:pt>
    <dgm:pt modelId="{011CDBE3-2D51-4BEF-BCE7-F03F6488D36C}" type="pres">
      <dgm:prSet presAssocID="{85E6543B-5789-416A-8778-5375E210BF3E}" presName="EmptyPlaceHolder" presStyleCnt="0"/>
      <dgm:spPr/>
    </dgm:pt>
    <dgm:pt modelId="{6FB6AF86-C6BE-46E7-92BC-10BFCDC76F22}" type="pres">
      <dgm:prSet presAssocID="{6EE6B844-E8BC-49AB-8006-ECADAC16CF8E}" presName="spaceBetweenRectangles" presStyleCnt="0"/>
      <dgm:spPr/>
    </dgm:pt>
    <dgm:pt modelId="{08A2337D-91CF-4924-8ECA-EC4030AD118C}" type="pres">
      <dgm:prSet presAssocID="{22D7E892-5F8B-41AC-8A70-92A1CD37C2BE}" presName="composite" presStyleCnt="0"/>
      <dgm:spPr/>
    </dgm:pt>
    <dgm:pt modelId="{741F11D2-39F6-48CD-A75C-124585C4AC11}" type="pres">
      <dgm:prSet presAssocID="{22D7E892-5F8B-41AC-8A70-92A1CD37C2BE}" presName="ConnectorPoint" presStyleLbl="lnNode1" presStyleIdx="1"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EF923E0-A5D8-4D81-9C81-0F21944BF28B}" type="pres">
      <dgm:prSet presAssocID="{22D7E892-5F8B-41AC-8A70-92A1CD37C2BE}" presName="DropPinPlaceHolder" presStyleCnt="0"/>
      <dgm:spPr/>
    </dgm:pt>
    <dgm:pt modelId="{964D886D-A36C-480D-A1CD-EC69418B04FA}" type="pres">
      <dgm:prSet presAssocID="{22D7E892-5F8B-41AC-8A70-92A1CD37C2BE}" presName="DropPin" presStyleLbl="alignNode1" presStyleIdx="1" presStyleCnt="5"/>
      <dgm:spPr/>
    </dgm:pt>
    <dgm:pt modelId="{35F9D670-8D79-43AB-A59B-1974F6F6094D}" type="pres">
      <dgm:prSet presAssocID="{22D7E892-5F8B-41AC-8A70-92A1CD37C2BE}" presName="Ellipse" presStyleLbl="fgAcc1" presStyleIdx="2" presStyleCnt="6"/>
      <dgm:spPr>
        <a:solidFill>
          <a:schemeClr val="lt1">
            <a:alpha val="90000"/>
            <a:hueOff val="0"/>
            <a:satOff val="0"/>
            <a:lumOff val="0"/>
            <a:alphaOff val="0"/>
          </a:schemeClr>
        </a:solidFill>
        <a:ln w="12700" cap="flat" cmpd="sng" algn="ctr">
          <a:noFill/>
          <a:prstDash val="solid"/>
          <a:miter lim="800000"/>
        </a:ln>
        <a:effectLst/>
      </dgm:spPr>
    </dgm:pt>
    <dgm:pt modelId="{AE13CB6F-B2CD-48E1-A5E9-66183D08D776}" type="pres">
      <dgm:prSet presAssocID="{22D7E892-5F8B-41AC-8A70-92A1CD37C2BE}" presName="L2TextContainer" presStyleLbl="revTx" presStyleIdx="2" presStyleCnt="10">
        <dgm:presLayoutVars>
          <dgm:bulletEnabled val="1"/>
        </dgm:presLayoutVars>
      </dgm:prSet>
      <dgm:spPr/>
    </dgm:pt>
    <dgm:pt modelId="{EF7800A0-4510-44E5-8B13-524F08DF3D4D}" type="pres">
      <dgm:prSet presAssocID="{22D7E892-5F8B-41AC-8A70-92A1CD37C2BE}" presName="L1TextContainer" presStyleLbl="revTx" presStyleIdx="3" presStyleCnt="10">
        <dgm:presLayoutVars>
          <dgm:chMax val="1"/>
          <dgm:chPref val="1"/>
          <dgm:bulletEnabled val="1"/>
        </dgm:presLayoutVars>
      </dgm:prSet>
      <dgm:spPr/>
    </dgm:pt>
    <dgm:pt modelId="{BF23BACC-3BE9-4FDE-9087-1BDAE1983C8B}" type="pres">
      <dgm:prSet presAssocID="{22D7E892-5F8B-41AC-8A70-92A1CD37C2BE}" presName="ConnectLine" presStyleLbl="sibTrans1D1" presStyleIdx="1" presStyleCnt="5"/>
      <dgm:spPr>
        <a:noFill/>
        <a:ln w="12700" cap="flat" cmpd="sng" algn="ctr">
          <a:solidFill>
            <a:schemeClr val="accent2">
              <a:hueOff val="0"/>
              <a:satOff val="0"/>
              <a:lumOff val="0"/>
              <a:alphaOff val="0"/>
            </a:schemeClr>
          </a:solidFill>
          <a:prstDash val="dash"/>
          <a:miter lim="800000"/>
        </a:ln>
        <a:effectLst/>
      </dgm:spPr>
    </dgm:pt>
    <dgm:pt modelId="{47608486-F87A-49C1-B145-9A1551517586}" type="pres">
      <dgm:prSet presAssocID="{22D7E892-5F8B-41AC-8A70-92A1CD37C2BE}" presName="EmptyPlaceHolder" presStyleCnt="0"/>
      <dgm:spPr/>
    </dgm:pt>
    <dgm:pt modelId="{5A0FAB60-1C34-4D93-BA81-9B63142F22CD}" type="pres">
      <dgm:prSet presAssocID="{ECAF48BA-5C37-422C-8879-8C27CE9BEA34}" presName="spaceBetweenRectangles" presStyleCnt="0"/>
      <dgm:spPr/>
    </dgm:pt>
    <dgm:pt modelId="{A11C4345-C6E1-4A27-B158-1C9009533A4D}" type="pres">
      <dgm:prSet presAssocID="{726B9CA0-DCCD-4E89-B72B-D4053E68842E}" presName="composite" presStyleCnt="0"/>
      <dgm:spPr/>
    </dgm:pt>
    <dgm:pt modelId="{04C0B7DF-BD15-43A1-8462-63AC9B258EF4}" type="pres">
      <dgm:prSet presAssocID="{726B9CA0-DCCD-4E89-B72B-D4053E68842E}" presName="ConnectorPoint" presStyleLbl="lnNode1" presStyleIdx="2"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CA9B27BF-B5C0-46CB-953A-8CAF1981A8DF}" type="pres">
      <dgm:prSet presAssocID="{726B9CA0-DCCD-4E89-B72B-D4053E68842E}" presName="DropPinPlaceHolder" presStyleCnt="0"/>
      <dgm:spPr/>
    </dgm:pt>
    <dgm:pt modelId="{AD71B2CD-ACD4-4D93-A2CB-143CA002F567}" type="pres">
      <dgm:prSet presAssocID="{726B9CA0-DCCD-4E89-B72B-D4053E68842E}" presName="DropPin" presStyleLbl="alignNode1" presStyleIdx="2" presStyleCnt="5"/>
      <dgm:spPr/>
    </dgm:pt>
    <dgm:pt modelId="{6BC41C31-612D-4686-A1FB-19E82BE7EB67}" type="pres">
      <dgm:prSet presAssocID="{726B9CA0-DCCD-4E89-B72B-D4053E68842E}" presName="Ellipse" presStyleLbl="fgAcc1" presStyleIdx="3" presStyleCnt="6"/>
      <dgm:spPr>
        <a:solidFill>
          <a:schemeClr val="lt1">
            <a:alpha val="90000"/>
            <a:hueOff val="0"/>
            <a:satOff val="0"/>
            <a:lumOff val="0"/>
            <a:alphaOff val="0"/>
          </a:schemeClr>
        </a:solidFill>
        <a:ln w="12700" cap="flat" cmpd="sng" algn="ctr">
          <a:noFill/>
          <a:prstDash val="solid"/>
          <a:miter lim="800000"/>
        </a:ln>
        <a:effectLst/>
      </dgm:spPr>
    </dgm:pt>
    <dgm:pt modelId="{E5BF29F8-8FEC-4158-B208-755EFD4D19A1}" type="pres">
      <dgm:prSet presAssocID="{726B9CA0-DCCD-4E89-B72B-D4053E68842E}" presName="L2TextContainer" presStyleLbl="revTx" presStyleIdx="4" presStyleCnt="10">
        <dgm:presLayoutVars>
          <dgm:bulletEnabled val="1"/>
        </dgm:presLayoutVars>
      </dgm:prSet>
      <dgm:spPr/>
    </dgm:pt>
    <dgm:pt modelId="{5BF7BF58-B848-4AD7-95DB-E55B52E841AA}" type="pres">
      <dgm:prSet presAssocID="{726B9CA0-DCCD-4E89-B72B-D4053E68842E}" presName="L1TextContainer" presStyleLbl="revTx" presStyleIdx="5" presStyleCnt="10">
        <dgm:presLayoutVars>
          <dgm:chMax val="1"/>
          <dgm:chPref val="1"/>
          <dgm:bulletEnabled val="1"/>
        </dgm:presLayoutVars>
      </dgm:prSet>
      <dgm:spPr/>
    </dgm:pt>
    <dgm:pt modelId="{50AF9C1D-734C-456A-A356-DEE7097CAF74}" type="pres">
      <dgm:prSet presAssocID="{726B9CA0-DCCD-4E89-B72B-D4053E68842E}" presName="ConnectLine" presStyleLbl="sibTrans1D1" presStyleIdx="2" presStyleCnt="5"/>
      <dgm:spPr>
        <a:noFill/>
        <a:ln w="12700" cap="flat" cmpd="sng" algn="ctr">
          <a:solidFill>
            <a:schemeClr val="accent2">
              <a:hueOff val="0"/>
              <a:satOff val="0"/>
              <a:lumOff val="0"/>
              <a:alphaOff val="0"/>
            </a:schemeClr>
          </a:solidFill>
          <a:prstDash val="dash"/>
          <a:miter lim="800000"/>
        </a:ln>
        <a:effectLst/>
      </dgm:spPr>
    </dgm:pt>
    <dgm:pt modelId="{280DB9B5-2BF1-426C-A580-5C7EF41266AC}" type="pres">
      <dgm:prSet presAssocID="{726B9CA0-DCCD-4E89-B72B-D4053E68842E}" presName="EmptyPlaceHolder" presStyleCnt="0"/>
      <dgm:spPr/>
    </dgm:pt>
    <dgm:pt modelId="{53FEB899-9DAF-440F-9DEB-38176977FF38}" type="pres">
      <dgm:prSet presAssocID="{B9A1988E-6AA6-4C39-9B9D-3B6E16AB67E2}" presName="spaceBetweenRectangles" presStyleCnt="0"/>
      <dgm:spPr/>
    </dgm:pt>
    <dgm:pt modelId="{D526A02C-319A-43ED-A9D8-48D9A2EFAAF4}" type="pres">
      <dgm:prSet presAssocID="{6C179099-F88F-4F9C-88FE-962496755D7C}" presName="composite" presStyleCnt="0"/>
      <dgm:spPr/>
    </dgm:pt>
    <dgm:pt modelId="{F2D22DD8-8EE1-4577-B8C1-DB905B2995A7}" type="pres">
      <dgm:prSet presAssocID="{6C179099-F88F-4F9C-88FE-962496755D7C}" presName="ConnectorPoint" presStyleLbl="lnNode1" presStyleIdx="3"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3103DF8F-32A9-4E5A-A8BE-B796516D4E91}" type="pres">
      <dgm:prSet presAssocID="{6C179099-F88F-4F9C-88FE-962496755D7C}" presName="DropPinPlaceHolder" presStyleCnt="0"/>
      <dgm:spPr/>
    </dgm:pt>
    <dgm:pt modelId="{2EE0E8C5-FE20-405C-B59B-F4B7F8A63FE2}" type="pres">
      <dgm:prSet presAssocID="{6C179099-F88F-4F9C-88FE-962496755D7C}" presName="DropPin" presStyleLbl="alignNode1" presStyleIdx="3" presStyleCnt="5"/>
      <dgm:spPr/>
    </dgm:pt>
    <dgm:pt modelId="{0186A22A-C9BC-4C67-A9D3-11B67CB08674}" type="pres">
      <dgm:prSet presAssocID="{6C179099-F88F-4F9C-88FE-962496755D7C}" presName="Ellipse" presStyleLbl="fgAcc1" presStyleIdx="4" presStyleCnt="6"/>
      <dgm:spPr>
        <a:solidFill>
          <a:schemeClr val="lt1">
            <a:alpha val="90000"/>
            <a:hueOff val="0"/>
            <a:satOff val="0"/>
            <a:lumOff val="0"/>
            <a:alphaOff val="0"/>
          </a:schemeClr>
        </a:solidFill>
        <a:ln w="12700" cap="flat" cmpd="sng" algn="ctr">
          <a:noFill/>
          <a:prstDash val="solid"/>
          <a:miter lim="800000"/>
        </a:ln>
        <a:effectLst/>
      </dgm:spPr>
    </dgm:pt>
    <dgm:pt modelId="{B1AB8D6A-272A-42B0-936C-2A87F6B51D44}" type="pres">
      <dgm:prSet presAssocID="{6C179099-F88F-4F9C-88FE-962496755D7C}" presName="L2TextContainer" presStyleLbl="revTx" presStyleIdx="6" presStyleCnt="10">
        <dgm:presLayoutVars>
          <dgm:bulletEnabled val="1"/>
        </dgm:presLayoutVars>
      </dgm:prSet>
      <dgm:spPr/>
    </dgm:pt>
    <dgm:pt modelId="{567C970D-DB25-4B2A-AE6E-3459F9BEEED4}" type="pres">
      <dgm:prSet presAssocID="{6C179099-F88F-4F9C-88FE-962496755D7C}" presName="L1TextContainer" presStyleLbl="revTx" presStyleIdx="7" presStyleCnt="10" custLinFactNeighborX="-734" custLinFactNeighborY="22194">
        <dgm:presLayoutVars>
          <dgm:chMax val="1"/>
          <dgm:chPref val="1"/>
          <dgm:bulletEnabled val="1"/>
        </dgm:presLayoutVars>
      </dgm:prSet>
      <dgm:spPr/>
    </dgm:pt>
    <dgm:pt modelId="{2138DC9A-AE87-4A42-A01C-04916E44EDE5}" type="pres">
      <dgm:prSet presAssocID="{6C179099-F88F-4F9C-88FE-962496755D7C}" presName="ConnectLine" presStyleLbl="sibTrans1D1" presStyleIdx="3" presStyleCnt="5"/>
      <dgm:spPr>
        <a:noFill/>
        <a:ln w="12700" cap="flat" cmpd="sng" algn="ctr">
          <a:solidFill>
            <a:schemeClr val="accent2">
              <a:hueOff val="0"/>
              <a:satOff val="0"/>
              <a:lumOff val="0"/>
              <a:alphaOff val="0"/>
            </a:schemeClr>
          </a:solidFill>
          <a:prstDash val="dash"/>
          <a:miter lim="800000"/>
        </a:ln>
        <a:effectLst/>
      </dgm:spPr>
    </dgm:pt>
    <dgm:pt modelId="{63B1E06D-D0D7-47CB-A165-96C14C92BA68}" type="pres">
      <dgm:prSet presAssocID="{6C179099-F88F-4F9C-88FE-962496755D7C}" presName="EmptyPlaceHolder" presStyleCnt="0"/>
      <dgm:spPr/>
    </dgm:pt>
    <dgm:pt modelId="{F56DA6FD-904D-4B60-A478-BAA45F0E2D3B}" type="pres">
      <dgm:prSet presAssocID="{8837D169-52B9-48C9-8C29-744409CC949B}" presName="spaceBetweenRectangles" presStyleCnt="0"/>
      <dgm:spPr/>
    </dgm:pt>
    <dgm:pt modelId="{3DE06271-FE0B-480E-8410-B82F9963A140}" type="pres">
      <dgm:prSet presAssocID="{97F52505-5EC9-41F4-99A7-DA34628E39AF}" presName="composite" presStyleCnt="0"/>
      <dgm:spPr/>
    </dgm:pt>
    <dgm:pt modelId="{88BDD3A8-9C0A-4109-A54F-A52D9CB28BDF}" type="pres">
      <dgm:prSet presAssocID="{97F52505-5EC9-41F4-99A7-DA34628E39AF}" presName="ConnectorPoint" presStyleLbl="lnNode1" presStyleIdx="4" presStyleCnt="5"/>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C8F95DD-C47B-43C3-8312-D46D5F1D7CBF}" type="pres">
      <dgm:prSet presAssocID="{97F52505-5EC9-41F4-99A7-DA34628E39AF}" presName="DropPinPlaceHolder" presStyleCnt="0"/>
      <dgm:spPr/>
    </dgm:pt>
    <dgm:pt modelId="{02B5A97E-97EF-4771-BECE-6BD74016465C}" type="pres">
      <dgm:prSet presAssocID="{97F52505-5EC9-41F4-99A7-DA34628E39AF}" presName="DropPin" presStyleLbl="alignNode1" presStyleIdx="4" presStyleCnt="5"/>
      <dgm:spPr/>
    </dgm:pt>
    <dgm:pt modelId="{138BB287-8516-4EF3-BC32-1864824EFB64}" type="pres">
      <dgm:prSet presAssocID="{97F52505-5EC9-41F4-99A7-DA34628E39AF}" presName="Ellipse" presStyleLbl="fgAcc1" presStyleIdx="5" presStyleCnt="6"/>
      <dgm:spPr>
        <a:solidFill>
          <a:schemeClr val="lt1">
            <a:alpha val="90000"/>
            <a:hueOff val="0"/>
            <a:satOff val="0"/>
            <a:lumOff val="0"/>
            <a:alphaOff val="0"/>
          </a:schemeClr>
        </a:solidFill>
        <a:ln w="12700" cap="flat" cmpd="sng" algn="ctr">
          <a:noFill/>
          <a:prstDash val="solid"/>
          <a:miter lim="800000"/>
        </a:ln>
        <a:effectLst/>
      </dgm:spPr>
    </dgm:pt>
    <dgm:pt modelId="{A2C284EA-2DD5-40D7-BFCD-1A339FD07A67}" type="pres">
      <dgm:prSet presAssocID="{97F52505-5EC9-41F4-99A7-DA34628E39AF}" presName="L2TextContainer" presStyleLbl="revTx" presStyleIdx="8" presStyleCnt="10">
        <dgm:presLayoutVars>
          <dgm:bulletEnabled val="1"/>
        </dgm:presLayoutVars>
      </dgm:prSet>
      <dgm:spPr/>
    </dgm:pt>
    <dgm:pt modelId="{E2C00BE7-4106-427F-AC4B-29CCA41DC38D}" type="pres">
      <dgm:prSet presAssocID="{97F52505-5EC9-41F4-99A7-DA34628E39AF}" presName="L1TextContainer" presStyleLbl="revTx" presStyleIdx="9" presStyleCnt="10">
        <dgm:presLayoutVars>
          <dgm:chMax val="1"/>
          <dgm:chPref val="1"/>
          <dgm:bulletEnabled val="1"/>
        </dgm:presLayoutVars>
      </dgm:prSet>
      <dgm:spPr/>
    </dgm:pt>
    <dgm:pt modelId="{F3C00068-132D-46F0-8420-396331A0CB7E}" type="pres">
      <dgm:prSet presAssocID="{97F52505-5EC9-41F4-99A7-DA34628E39AF}" presName="ConnectLine" presStyleLbl="sibTrans1D1" presStyleIdx="4" presStyleCnt="5"/>
      <dgm:spPr>
        <a:noFill/>
        <a:ln w="12700" cap="flat" cmpd="sng" algn="ctr">
          <a:solidFill>
            <a:schemeClr val="accent2">
              <a:hueOff val="0"/>
              <a:satOff val="0"/>
              <a:lumOff val="0"/>
              <a:alphaOff val="0"/>
            </a:schemeClr>
          </a:solidFill>
          <a:prstDash val="dash"/>
          <a:miter lim="800000"/>
        </a:ln>
        <a:effectLst/>
      </dgm:spPr>
    </dgm:pt>
    <dgm:pt modelId="{3395CA82-899A-48A6-ACC8-844DE8580A50}" type="pres">
      <dgm:prSet presAssocID="{97F52505-5EC9-41F4-99A7-DA34628E39AF}" presName="EmptyPlaceHolder" presStyleCnt="0"/>
      <dgm:spPr/>
    </dgm:pt>
  </dgm:ptLst>
  <dgm:cxnLst>
    <dgm:cxn modelId="{18E6CB01-8CA4-43F4-9FCA-DBEAE2D74238}" srcId="{514F3DAC-C602-4B30-BD0D-93677E7EFF96}" destId="{C7CD3ED8-7FD5-44FB-BC47-E8F56DA9CC2F}" srcOrd="0" destOrd="0" parTransId="{61146B89-B2E7-4565-B81B-205D19BD895E}" sibTransId="{81B00C44-32C0-44D9-A35B-ECCC308F6687}"/>
    <dgm:cxn modelId="{A117020A-E1A1-44AC-878B-EBAAC759D61A}" srcId="{22D7E892-5F8B-41AC-8A70-92A1CD37C2BE}" destId="{514F3DAC-C602-4B30-BD0D-93677E7EFF96}" srcOrd="0" destOrd="0" parTransId="{7FA78CC9-D475-4BCE-AA60-723E23F17948}" sibTransId="{5851DCAC-DD18-4869-B061-CDDE73AFBE3A}"/>
    <dgm:cxn modelId="{1EE70A0F-81E5-42E0-ABA2-B853CB6E75D2}" type="presOf" srcId="{611CC884-5C34-439E-A007-86322B3409A2}" destId="{A2C284EA-2DD5-40D7-BFCD-1A339FD07A67}" srcOrd="0" destOrd="0" presId="urn:microsoft.com/office/officeart/2017/3/layout/DropPinTimeline"/>
    <dgm:cxn modelId="{A3A96A17-EAAA-4373-A203-0C8866353F3B}" srcId="{97F52505-5EC9-41F4-99A7-DA34628E39AF}" destId="{B567223C-9066-4289-86D3-BF3C0E91665D}" srcOrd="1" destOrd="0" parTransId="{E1FB29FD-4188-4F4E-9411-F9545D380689}" sibTransId="{BB1EDF4F-F99F-481E-A8C4-6C49A1A2F150}"/>
    <dgm:cxn modelId="{B0F82E20-EB04-4814-B0A5-DAD853B7A0CE}" type="presOf" srcId="{7CCD6C71-2C3F-491B-92F1-EBFA1D11C5A4}" destId="{B1AB8D6A-272A-42B0-936C-2A87F6B51D44}" srcOrd="0" destOrd="2" presId="urn:microsoft.com/office/officeart/2017/3/layout/DropPinTimeline"/>
    <dgm:cxn modelId="{A85C6E26-6D14-4966-96A4-177E70F95AA6}" srcId="{6F6FF1F2-A556-4F52-8236-EDD9F5108619}" destId="{EDD6B413-F09C-424D-AAAB-A576B6CCD03F}" srcOrd="0" destOrd="0" parTransId="{42D08FD5-5544-4535-B207-488267858D13}" sibTransId="{D39E2E79-AA6A-4A86-B165-BC82553DA643}"/>
    <dgm:cxn modelId="{16E55029-AEF3-416F-8D7D-1498E3393F48}" type="presOf" srcId="{C7CD3ED8-7FD5-44FB-BC47-E8F56DA9CC2F}" destId="{AE13CB6F-B2CD-48E1-A5E9-66183D08D776}" srcOrd="0" destOrd="1" presId="urn:microsoft.com/office/officeart/2017/3/layout/DropPinTimeline"/>
    <dgm:cxn modelId="{89A85C31-873F-4CA5-840E-CEEBC3F7BC96}" type="presOf" srcId="{A7FBDAD6-C489-499D-9AAC-CFA1A6C5421D}" destId="{B1AB8D6A-272A-42B0-936C-2A87F6B51D44}" srcOrd="0" destOrd="4" presId="urn:microsoft.com/office/officeart/2017/3/layout/DropPinTimeline"/>
    <dgm:cxn modelId="{AF485531-9DD1-41FB-AB61-CE63D8A954C2}" srcId="{D0B52C67-D3B3-48EF-BAE0-E6FAF246076D}" destId="{85E6543B-5789-416A-8778-5375E210BF3E}" srcOrd="0" destOrd="0" parTransId="{599C067D-264A-4850-A737-EDC87701B9B4}" sibTransId="{6EE6B844-E8BC-49AB-8006-ECADAC16CF8E}"/>
    <dgm:cxn modelId="{F457145F-BEED-4BB3-B4B5-C07C428F943C}" type="presOf" srcId="{22D7E892-5F8B-41AC-8A70-92A1CD37C2BE}" destId="{EF7800A0-4510-44E5-8B13-524F08DF3D4D}" srcOrd="0" destOrd="0" presId="urn:microsoft.com/office/officeart/2017/3/layout/DropPinTimeline"/>
    <dgm:cxn modelId="{6A451F60-B89D-42A6-BB9C-444EDF0DCDBD}" srcId="{D0B52C67-D3B3-48EF-BAE0-E6FAF246076D}" destId="{22D7E892-5F8B-41AC-8A70-92A1CD37C2BE}" srcOrd="1" destOrd="0" parTransId="{7CE62A17-D5D2-4785-9F75-A1D438257CBD}" sibTransId="{ECAF48BA-5C37-422C-8879-8C27CE9BEA34}"/>
    <dgm:cxn modelId="{A49EF644-D119-4B62-94B6-13D5FC10EAEA}" srcId="{D0B52C67-D3B3-48EF-BAE0-E6FAF246076D}" destId="{97F52505-5EC9-41F4-99A7-DA34628E39AF}" srcOrd="4" destOrd="0" parTransId="{6FF9EC5C-F8F3-4FAD-BC6A-68CE548F75C0}" sibTransId="{3B5BDA0D-A01B-4921-A1D8-8D98417DD5FD}"/>
    <dgm:cxn modelId="{DC0DF066-232B-4CD8-AAB6-32ACF9BA27C0}" type="presOf" srcId="{DACA8C18-69CB-48E6-A67A-CFE3CDC0070F}" destId="{BB637352-2014-43C0-A5B5-4C0EDFBA2428}" srcOrd="0" destOrd="0" presId="urn:microsoft.com/office/officeart/2017/3/layout/DropPinTimeline"/>
    <dgm:cxn modelId="{7F02194A-7124-4A95-ABF7-F9811F9862D8}" srcId="{6C179099-F88F-4F9C-88FE-962496755D7C}" destId="{6F6FF1F2-A556-4F52-8236-EDD9F5108619}" srcOrd="0" destOrd="0" parTransId="{6419516B-EC6B-4928-9D11-B8D2088C9E70}" sibTransId="{8BC796FC-16FC-440C-ACE3-E86B6F060F45}"/>
    <dgm:cxn modelId="{C657C650-A230-4A22-BDE5-6763D8372F24}" type="presOf" srcId="{726B9CA0-DCCD-4E89-B72B-D4053E68842E}" destId="{5BF7BF58-B848-4AD7-95DB-E55B52E841AA}" srcOrd="0" destOrd="0" presId="urn:microsoft.com/office/officeart/2017/3/layout/DropPinTimeline"/>
    <dgm:cxn modelId="{66FD5153-72F8-4A5C-97FF-0CF9ECDDB3F5}" type="presOf" srcId="{B567223C-9066-4289-86D3-BF3C0E91665D}" destId="{A2C284EA-2DD5-40D7-BFCD-1A339FD07A67}" srcOrd="0" destOrd="1" presId="urn:microsoft.com/office/officeart/2017/3/layout/DropPinTimeline"/>
    <dgm:cxn modelId="{41259392-571B-4718-8A7F-54791404171C}" type="presOf" srcId="{AFBC373E-0A5C-4A43-AD83-16E3FD75268C}" destId="{AE13CB6F-B2CD-48E1-A5E9-66183D08D776}" srcOrd="0" destOrd="2" presId="urn:microsoft.com/office/officeart/2017/3/layout/DropPinTimeline"/>
    <dgm:cxn modelId="{7972C795-8C11-4B69-B58E-679905284CED}" srcId="{85E6543B-5789-416A-8778-5375E210BF3E}" destId="{DACA8C18-69CB-48E6-A67A-CFE3CDC0070F}" srcOrd="0" destOrd="0" parTransId="{52AA9629-7BE9-4AFE-A44C-CAEEE95EF5F5}" sibTransId="{CCA9DC07-009B-44CC-B193-3E58919C826C}"/>
    <dgm:cxn modelId="{CCC23997-9CF3-4690-8254-E7F2DA2FA1B0}" type="presOf" srcId="{514F3DAC-C602-4B30-BD0D-93677E7EFF96}" destId="{AE13CB6F-B2CD-48E1-A5E9-66183D08D776}" srcOrd="0" destOrd="0" presId="urn:microsoft.com/office/officeart/2017/3/layout/DropPinTimeline"/>
    <dgm:cxn modelId="{53E75AA1-9C8E-45EC-9396-AB63FA9D302B}" srcId="{726B9CA0-DCCD-4E89-B72B-D4053E68842E}" destId="{2D50AC73-71F4-42A3-9144-9D7D397AE583}" srcOrd="0" destOrd="0" parTransId="{305A6B23-C793-4960-BC40-EC5F51FADB95}" sibTransId="{095BF239-3319-470F-B824-31D101758A11}"/>
    <dgm:cxn modelId="{E1E2E1A2-4657-4E36-BED5-BDBEEF53A6F2}" type="presOf" srcId="{85E6543B-5789-416A-8778-5375E210BF3E}" destId="{9D27FE38-BF75-401F-9EB2-62733AAC6861}" srcOrd="0" destOrd="0" presId="urn:microsoft.com/office/officeart/2017/3/layout/DropPinTimeline"/>
    <dgm:cxn modelId="{D163E9BB-F1F6-411F-B449-1FDAC88B1F0A}" srcId="{6C179099-F88F-4F9C-88FE-962496755D7C}" destId="{17E7223A-F70F-415A-A8F3-FD7732DE1B4B}" srcOrd="1" destOrd="0" parTransId="{2AB71CA5-CA50-4CB2-B366-E3261E595EDB}" sibTransId="{DC3DBF39-4AE7-4830-8205-234CD9EBAC38}"/>
    <dgm:cxn modelId="{B1A4DBBD-C492-4C67-8AEC-55627BD1FABB}" type="presOf" srcId="{17E7223A-F70F-415A-A8F3-FD7732DE1B4B}" destId="{B1AB8D6A-272A-42B0-936C-2A87F6B51D44}" srcOrd="0" destOrd="3" presId="urn:microsoft.com/office/officeart/2017/3/layout/DropPinTimeline"/>
    <dgm:cxn modelId="{722719C3-5BB3-4A4B-811F-4DD5F21BFAD8}" srcId="{17E7223A-F70F-415A-A8F3-FD7732DE1B4B}" destId="{A7FBDAD6-C489-499D-9AAC-CFA1A6C5421D}" srcOrd="0" destOrd="0" parTransId="{2D4CEC53-B320-4394-B0A3-67518EC4978A}" sibTransId="{5A791041-A937-4888-88DD-B960AC8FF02F}"/>
    <dgm:cxn modelId="{C32EAEC7-A48A-4FC7-BE67-2F61A4CCAF37}" srcId="{D0B52C67-D3B3-48EF-BAE0-E6FAF246076D}" destId="{6C179099-F88F-4F9C-88FE-962496755D7C}" srcOrd="3" destOrd="0" parTransId="{EBFFEFFB-BC16-4DFB-AB77-3BB01F53D53D}" sibTransId="{8837D169-52B9-48C9-8C29-744409CC949B}"/>
    <dgm:cxn modelId="{CED2F5D5-53A0-4894-819A-73420BCAF5BF}" srcId="{97F52505-5EC9-41F4-99A7-DA34628E39AF}" destId="{611CC884-5C34-439E-A007-86322B3409A2}" srcOrd="0" destOrd="0" parTransId="{C813056A-E53B-42CF-9ECA-7A30820809F2}" sibTransId="{044C7FB7-CEFC-43FC-83C0-73EDC0840DAB}"/>
    <dgm:cxn modelId="{0746EED9-1404-4605-9E03-EB9FB69CADD3}" type="presOf" srcId="{D0B52C67-D3B3-48EF-BAE0-E6FAF246076D}" destId="{8D5CD886-E8B5-4F56-B548-26B109F270F1}" srcOrd="0" destOrd="0" presId="urn:microsoft.com/office/officeart/2017/3/layout/DropPinTimeline"/>
    <dgm:cxn modelId="{2E415CDA-3164-47D0-B145-204C682B30B4}" srcId="{514F3DAC-C602-4B30-BD0D-93677E7EFF96}" destId="{AFBC373E-0A5C-4A43-AD83-16E3FD75268C}" srcOrd="1" destOrd="0" parTransId="{42384383-9A86-453D-ACEE-49BA53EACCEE}" sibTransId="{0B71A4D1-1568-45E9-BA2B-B80F41B6C2F4}"/>
    <dgm:cxn modelId="{33F2BBDB-0610-4DA5-8EF3-1F924B4EB302}" type="presOf" srcId="{6C179099-F88F-4F9C-88FE-962496755D7C}" destId="{567C970D-DB25-4B2A-AE6E-3459F9BEEED4}" srcOrd="0" destOrd="0" presId="urn:microsoft.com/office/officeart/2017/3/layout/DropPinTimeline"/>
    <dgm:cxn modelId="{E00D04DD-41B3-41D5-AF3C-4580065A7C2A}" type="presOf" srcId="{6F6FF1F2-A556-4F52-8236-EDD9F5108619}" destId="{B1AB8D6A-272A-42B0-936C-2A87F6B51D44}" srcOrd="0" destOrd="0" presId="urn:microsoft.com/office/officeart/2017/3/layout/DropPinTimeline"/>
    <dgm:cxn modelId="{760703DE-A733-4821-A5E4-71DDB12C51AC}" srcId="{D0B52C67-D3B3-48EF-BAE0-E6FAF246076D}" destId="{726B9CA0-DCCD-4E89-B72B-D4053E68842E}" srcOrd="2" destOrd="0" parTransId="{0537BDE6-8DE0-43E1-BEF4-866FC4156FC2}" sibTransId="{B9A1988E-6AA6-4C39-9B9D-3B6E16AB67E2}"/>
    <dgm:cxn modelId="{A4AE1EEA-164C-4CFD-BEAA-E52E55328B26}" type="presOf" srcId="{2D50AC73-71F4-42A3-9144-9D7D397AE583}" destId="{E5BF29F8-8FEC-4158-B208-755EFD4D19A1}" srcOrd="0" destOrd="0" presId="urn:microsoft.com/office/officeart/2017/3/layout/DropPinTimeline"/>
    <dgm:cxn modelId="{E56A10EE-246E-448F-9837-CA48194FC64C}" type="presOf" srcId="{97F52505-5EC9-41F4-99A7-DA34628E39AF}" destId="{E2C00BE7-4106-427F-AC4B-29CCA41DC38D}" srcOrd="0" destOrd="0" presId="urn:microsoft.com/office/officeart/2017/3/layout/DropPinTimeline"/>
    <dgm:cxn modelId="{DE7027F8-9338-4F70-8D90-A5A604B16668}" type="presOf" srcId="{EDD6B413-F09C-424D-AAAB-A576B6CCD03F}" destId="{B1AB8D6A-272A-42B0-936C-2A87F6B51D44}" srcOrd="0" destOrd="1" presId="urn:microsoft.com/office/officeart/2017/3/layout/DropPinTimeline"/>
    <dgm:cxn modelId="{BDE9BBFA-922A-4113-8C98-82A39EBBEBFA}" srcId="{6F6FF1F2-A556-4F52-8236-EDD9F5108619}" destId="{7CCD6C71-2C3F-491B-92F1-EBFA1D11C5A4}" srcOrd="1" destOrd="0" parTransId="{F82BCF68-EB38-41BC-BEB0-E42F758D2B16}" sibTransId="{F153B94D-5059-45C9-95B1-013A21585C5C}"/>
    <dgm:cxn modelId="{0E973919-3445-4FD1-AFDF-AB6E26158F7F}" type="presParOf" srcId="{8D5CD886-E8B5-4F56-B548-26B109F270F1}" destId="{87D294DF-B339-4DB7-9D05-6B357248EAE0}" srcOrd="0" destOrd="0" presId="urn:microsoft.com/office/officeart/2017/3/layout/DropPinTimeline"/>
    <dgm:cxn modelId="{F30F1C0E-4723-4774-94DF-EC9A451C32F9}" type="presParOf" srcId="{8D5CD886-E8B5-4F56-B548-26B109F270F1}" destId="{75EB9811-7525-4CB1-9740-4208CBDB269E}" srcOrd="1" destOrd="0" presId="urn:microsoft.com/office/officeart/2017/3/layout/DropPinTimeline"/>
    <dgm:cxn modelId="{14B3B3C3-DE70-4BF9-9CDF-5CDE751E61EE}" type="presParOf" srcId="{75EB9811-7525-4CB1-9740-4208CBDB269E}" destId="{219D39CB-FC7F-4F3B-A381-2C97A91C5B77}" srcOrd="0" destOrd="0" presId="urn:microsoft.com/office/officeart/2017/3/layout/DropPinTimeline"/>
    <dgm:cxn modelId="{25FC1D62-F586-44C9-BA66-E972B015D198}" type="presParOf" srcId="{219D39CB-FC7F-4F3B-A381-2C97A91C5B77}" destId="{A554D292-9624-4D0E-B665-17A94E83AA50}" srcOrd="0" destOrd="0" presId="urn:microsoft.com/office/officeart/2017/3/layout/DropPinTimeline"/>
    <dgm:cxn modelId="{DB3F5A70-2AEA-4743-B616-00B49FD1E4E3}" type="presParOf" srcId="{219D39CB-FC7F-4F3B-A381-2C97A91C5B77}" destId="{1789F981-84D9-464D-B0ED-6FDA75241EA9}" srcOrd="1" destOrd="0" presId="urn:microsoft.com/office/officeart/2017/3/layout/DropPinTimeline"/>
    <dgm:cxn modelId="{B1C1D6C8-2AE0-45E1-8346-42112F52F868}" type="presParOf" srcId="{1789F981-84D9-464D-B0ED-6FDA75241EA9}" destId="{AF9E1592-3E3F-455E-BD1C-D9BD8E87C7DA}" srcOrd="0" destOrd="0" presId="urn:microsoft.com/office/officeart/2017/3/layout/DropPinTimeline"/>
    <dgm:cxn modelId="{89145F65-CB87-43C6-BB70-1717530E152D}" type="presParOf" srcId="{1789F981-84D9-464D-B0ED-6FDA75241EA9}" destId="{8F3FCAE1-8AD9-4160-8049-D81F6E6BAC27}" srcOrd="1" destOrd="0" presId="urn:microsoft.com/office/officeart/2017/3/layout/DropPinTimeline"/>
    <dgm:cxn modelId="{2352C9BE-9A20-4C21-801C-0ABEBD99DBEA}" type="presParOf" srcId="{219D39CB-FC7F-4F3B-A381-2C97A91C5B77}" destId="{BB637352-2014-43C0-A5B5-4C0EDFBA2428}" srcOrd="2" destOrd="0" presId="urn:microsoft.com/office/officeart/2017/3/layout/DropPinTimeline"/>
    <dgm:cxn modelId="{3B3847ED-F54E-4387-9223-568D3A30A6EC}" type="presParOf" srcId="{219D39CB-FC7F-4F3B-A381-2C97A91C5B77}" destId="{9D27FE38-BF75-401F-9EB2-62733AAC6861}" srcOrd="3" destOrd="0" presId="urn:microsoft.com/office/officeart/2017/3/layout/DropPinTimeline"/>
    <dgm:cxn modelId="{7B0B5A01-0709-4F53-8FDA-45D69893B3C5}" type="presParOf" srcId="{219D39CB-FC7F-4F3B-A381-2C97A91C5B77}" destId="{5DF97FBF-1376-472E-9C98-8390FDAED270}" srcOrd="4" destOrd="0" presId="urn:microsoft.com/office/officeart/2017/3/layout/DropPinTimeline"/>
    <dgm:cxn modelId="{0BDD8E16-22B0-40DD-BFCB-202137AB7CF4}" type="presParOf" srcId="{219D39CB-FC7F-4F3B-A381-2C97A91C5B77}" destId="{011CDBE3-2D51-4BEF-BCE7-F03F6488D36C}" srcOrd="5" destOrd="0" presId="urn:microsoft.com/office/officeart/2017/3/layout/DropPinTimeline"/>
    <dgm:cxn modelId="{D3DF876D-AF6D-4B7F-B137-B2BE618F5AAA}" type="presParOf" srcId="{75EB9811-7525-4CB1-9740-4208CBDB269E}" destId="{6FB6AF86-C6BE-46E7-92BC-10BFCDC76F22}" srcOrd="1" destOrd="0" presId="urn:microsoft.com/office/officeart/2017/3/layout/DropPinTimeline"/>
    <dgm:cxn modelId="{F19E939F-E020-45F2-9C14-A38B4DDCA744}" type="presParOf" srcId="{75EB9811-7525-4CB1-9740-4208CBDB269E}" destId="{08A2337D-91CF-4924-8ECA-EC4030AD118C}" srcOrd="2" destOrd="0" presId="urn:microsoft.com/office/officeart/2017/3/layout/DropPinTimeline"/>
    <dgm:cxn modelId="{699BE563-3EF3-4AD3-8486-084E159DED31}" type="presParOf" srcId="{08A2337D-91CF-4924-8ECA-EC4030AD118C}" destId="{741F11D2-39F6-48CD-A75C-124585C4AC11}" srcOrd="0" destOrd="0" presId="urn:microsoft.com/office/officeart/2017/3/layout/DropPinTimeline"/>
    <dgm:cxn modelId="{A2CF0889-971B-4BDA-9D65-80D74E99A3E7}" type="presParOf" srcId="{08A2337D-91CF-4924-8ECA-EC4030AD118C}" destId="{3EF923E0-A5D8-4D81-9C81-0F21944BF28B}" srcOrd="1" destOrd="0" presId="urn:microsoft.com/office/officeart/2017/3/layout/DropPinTimeline"/>
    <dgm:cxn modelId="{0B3611C3-116B-41A1-BF2D-A60FF76B4EEA}" type="presParOf" srcId="{3EF923E0-A5D8-4D81-9C81-0F21944BF28B}" destId="{964D886D-A36C-480D-A1CD-EC69418B04FA}" srcOrd="0" destOrd="0" presId="urn:microsoft.com/office/officeart/2017/3/layout/DropPinTimeline"/>
    <dgm:cxn modelId="{DEBCC12F-EEC5-49CA-9D91-A160C4D40C62}" type="presParOf" srcId="{3EF923E0-A5D8-4D81-9C81-0F21944BF28B}" destId="{35F9D670-8D79-43AB-A59B-1974F6F6094D}" srcOrd="1" destOrd="0" presId="urn:microsoft.com/office/officeart/2017/3/layout/DropPinTimeline"/>
    <dgm:cxn modelId="{0E53C15D-3E1B-4B01-B08D-65116868467F}" type="presParOf" srcId="{08A2337D-91CF-4924-8ECA-EC4030AD118C}" destId="{AE13CB6F-B2CD-48E1-A5E9-66183D08D776}" srcOrd="2" destOrd="0" presId="urn:microsoft.com/office/officeart/2017/3/layout/DropPinTimeline"/>
    <dgm:cxn modelId="{291A9B8F-5399-4B25-901D-10EDCE49DE36}" type="presParOf" srcId="{08A2337D-91CF-4924-8ECA-EC4030AD118C}" destId="{EF7800A0-4510-44E5-8B13-524F08DF3D4D}" srcOrd="3" destOrd="0" presId="urn:microsoft.com/office/officeart/2017/3/layout/DropPinTimeline"/>
    <dgm:cxn modelId="{57D7A871-B47E-47D6-8C49-7BEB58BCEA31}" type="presParOf" srcId="{08A2337D-91CF-4924-8ECA-EC4030AD118C}" destId="{BF23BACC-3BE9-4FDE-9087-1BDAE1983C8B}" srcOrd="4" destOrd="0" presId="urn:microsoft.com/office/officeart/2017/3/layout/DropPinTimeline"/>
    <dgm:cxn modelId="{8AD7DC0C-D720-4E7C-836F-2E6678DA9602}" type="presParOf" srcId="{08A2337D-91CF-4924-8ECA-EC4030AD118C}" destId="{47608486-F87A-49C1-B145-9A1551517586}" srcOrd="5" destOrd="0" presId="urn:microsoft.com/office/officeart/2017/3/layout/DropPinTimeline"/>
    <dgm:cxn modelId="{B29828B8-9AB6-4088-9D37-DB3F8D7139DA}" type="presParOf" srcId="{75EB9811-7525-4CB1-9740-4208CBDB269E}" destId="{5A0FAB60-1C34-4D93-BA81-9B63142F22CD}" srcOrd="3" destOrd="0" presId="urn:microsoft.com/office/officeart/2017/3/layout/DropPinTimeline"/>
    <dgm:cxn modelId="{3CF7986B-C75C-4141-B3FE-C45C0827B15F}" type="presParOf" srcId="{75EB9811-7525-4CB1-9740-4208CBDB269E}" destId="{A11C4345-C6E1-4A27-B158-1C9009533A4D}" srcOrd="4" destOrd="0" presId="urn:microsoft.com/office/officeart/2017/3/layout/DropPinTimeline"/>
    <dgm:cxn modelId="{E5537182-0496-4EBD-A521-B8637F84B63E}" type="presParOf" srcId="{A11C4345-C6E1-4A27-B158-1C9009533A4D}" destId="{04C0B7DF-BD15-43A1-8462-63AC9B258EF4}" srcOrd="0" destOrd="0" presId="urn:microsoft.com/office/officeart/2017/3/layout/DropPinTimeline"/>
    <dgm:cxn modelId="{973B820E-8D3C-4A50-8803-EA960783E549}" type="presParOf" srcId="{A11C4345-C6E1-4A27-B158-1C9009533A4D}" destId="{CA9B27BF-B5C0-46CB-953A-8CAF1981A8DF}" srcOrd="1" destOrd="0" presId="urn:microsoft.com/office/officeart/2017/3/layout/DropPinTimeline"/>
    <dgm:cxn modelId="{256C9A3B-46D0-4E43-8CD4-058E7E050358}" type="presParOf" srcId="{CA9B27BF-B5C0-46CB-953A-8CAF1981A8DF}" destId="{AD71B2CD-ACD4-4D93-A2CB-143CA002F567}" srcOrd="0" destOrd="0" presId="urn:microsoft.com/office/officeart/2017/3/layout/DropPinTimeline"/>
    <dgm:cxn modelId="{94C21B29-5758-46A3-AD26-804B23BEE115}" type="presParOf" srcId="{CA9B27BF-B5C0-46CB-953A-8CAF1981A8DF}" destId="{6BC41C31-612D-4686-A1FB-19E82BE7EB67}" srcOrd="1" destOrd="0" presId="urn:microsoft.com/office/officeart/2017/3/layout/DropPinTimeline"/>
    <dgm:cxn modelId="{E5835964-DFD5-417A-A534-30A92EB05A7A}" type="presParOf" srcId="{A11C4345-C6E1-4A27-B158-1C9009533A4D}" destId="{E5BF29F8-8FEC-4158-B208-755EFD4D19A1}" srcOrd="2" destOrd="0" presId="urn:microsoft.com/office/officeart/2017/3/layout/DropPinTimeline"/>
    <dgm:cxn modelId="{13E587A5-0C5F-47E2-A66F-5941E35AB91F}" type="presParOf" srcId="{A11C4345-C6E1-4A27-B158-1C9009533A4D}" destId="{5BF7BF58-B848-4AD7-95DB-E55B52E841AA}" srcOrd="3" destOrd="0" presId="urn:microsoft.com/office/officeart/2017/3/layout/DropPinTimeline"/>
    <dgm:cxn modelId="{7D3A7F63-6933-4EC6-B070-2C0C2582FCCB}" type="presParOf" srcId="{A11C4345-C6E1-4A27-B158-1C9009533A4D}" destId="{50AF9C1D-734C-456A-A356-DEE7097CAF74}" srcOrd="4" destOrd="0" presId="urn:microsoft.com/office/officeart/2017/3/layout/DropPinTimeline"/>
    <dgm:cxn modelId="{6732340D-6AFA-454F-8466-9D19F6990E92}" type="presParOf" srcId="{A11C4345-C6E1-4A27-B158-1C9009533A4D}" destId="{280DB9B5-2BF1-426C-A580-5C7EF41266AC}" srcOrd="5" destOrd="0" presId="urn:microsoft.com/office/officeart/2017/3/layout/DropPinTimeline"/>
    <dgm:cxn modelId="{EF6F4244-D499-4CA5-B50B-D34FC2817470}" type="presParOf" srcId="{75EB9811-7525-4CB1-9740-4208CBDB269E}" destId="{53FEB899-9DAF-440F-9DEB-38176977FF38}" srcOrd="5" destOrd="0" presId="urn:microsoft.com/office/officeart/2017/3/layout/DropPinTimeline"/>
    <dgm:cxn modelId="{FF486AAA-B4D3-4B07-B01F-211261193411}" type="presParOf" srcId="{75EB9811-7525-4CB1-9740-4208CBDB269E}" destId="{D526A02C-319A-43ED-A9D8-48D9A2EFAAF4}" srcOrd="6" destOrd="0" presId="urn:microsoft.com/office/officeart/2017/3/layout/DropPinTimeline"/>
    <dgm:cxn modelId="{56FC2C05-6374-4ED0-8795-C36FB221C226}" type="presParOf" srcId="{D526A02C-319A-43ED-A9D8-48D9A2EFAAF4}" destId="{F2D22DD8-8EE1-4577-B8C1-DB905B2995A7}" srcOrd="0" destOrd="0" presId="urn:microsoft.com/office/officeart/2017/3/layout/DropPinTimeline"/>
    <dgm:cxn modelId="{C7187C38-BA0C-4611-B411-2AB918D7FA8E}" type="presParOf" srcId="{D526A02C-319A-43ED-A9D8-48D9A2EFAAF4}" destId="{3103DF8F-32A9-4E5A-A8BE-B796516D4E91}" srcOrd="1" destOrd="0" presId="urn:microsoft.com/office/officeart/2017/3/layout/DropPinTimeline"/>
    <dgm:cxn modelId="{31576818-5E8C-44BB-9F0F-9698B10C10A8}" type="presParOf" srcId="{3103DF8F-32A9-4E5A-A8BE-B796516D4E91}" destId="{2EE0E8C5-FE20-405C-B59B-F4B7F8A63FE2}" srcOrd="0" destOrd="0" presId="urn:microsoft.com/office/officeart/2017/3/layout/DropPinTimeline"/>
    <dgm:cxn modelId="{76F65B81-1056-4282-A36B-B1B359CB1251}" type="presParOf" srcId="{3103DF8F-32A9-4E5A-A8BE-B796516D4E91}" destId="{0186A22A-C9BC-4C67-A9D3-11B67CB08674}" srcOrd="1" destOrd="0" presId="urn:microsoft.com/office/officeart/2017/3/layout/DropPinTimeline"/>
    <dgm:cxn modelId="{127F9731-08D5-4807-8A61-04AB6F502B7F}" type="presParOf" srcId="{D526A02C-319A-43ED-A9D8-48D9A2EFAAF4}" destId="{B1AB8D6A-272A-42B0-936C-2A87F6B51D44}" srcOrd="2" destOrd="0" presId="urn:microsoft.com/office/officeart/2017/3/layout/DropPinTimeline"/>
    <dgm:cxn modelId="{3962C44B-8B81-442C-AC8F-E5886D7138DC}" type="presParOf" srcId="{D526A02C-319A-43ED-A9D8-48D9A2EFAAF4}" destId="{567C970D-DB25-4B2A-AE6E-3459F9BEEED4}" srcOrd="3" destOrd="0" presId="urn:microsoft.com/office/officeart/2017/3/layout/DropPinTimeline"/>
    <dgm:cxn modelId="{C89DD460-0487-4094-BAB5-E88CCE612391}" type="presParOf" srcId="{D526A02C-319A-43ED-A9D8-48D9A2EFAAF4}" destId="{2138DC9A-AE87-4A42-A01C-04916E44EDE5}" srcOrd="4" destOrd="0" presId="urn:microsoft.com/office/officeart/2017/3/layout/DropPinTimeline"/>
    <dgm:cxn modelId="{8D37E299-E3F1-4E71-B1AE-79B9B7F75593}" type="presParOf" srcId="{D526A02C-319A-43ED-A9D8-48D9A2EFAAF4}" destId="{63B1E06D-D0D7-47CB-A165-96C14C92BA68}" srcOrd="5" destOrd="0" presId="urn:microsoft.com/office/officeart/2017/3/layout/DropPinTimeline"/>
    <dgm:cxn modelId="{1D9A1AB6-ED1C-48FE-9760-657063B1FF48}" type="presParOf" srcId="{75EB9811-7525-4CB1-9740-4208CBDB269E}" destId="{F56DA6FD-904D-4B60-A478-BAA45F0E2D3B}" srcOrd="7" destOrd="0" presId="urn:microsoft.com/office/officeart/2017/3/layout/DropPinTimeline"/>
    <dgm:cxn modelId="{A0749C35-0695-4190-AAEC-30B6AA49B9BC}" type="presParOf" srcId="{75EB9811-7525-4CB1-9740-4208CBDB269E}" destId="{3DE06271-FE0B-480E-8410-B82F9963A140}" srcOrd="8" destOrd="0" presId="urn:microsoft.com/office/officeart/2017/3/layout/DropPinTimeline"/>
    <dgm:cxn modelId="{9E7CC8D2-59B9-4872-A6B5-246C4BFCBAD7}" type="presParOf" srcId="{3DE06271-FE0B-480E-8410-B82F9963A140}" destId="{88BDD3A8-9C0A-4109-A54F-A52D9CB28BDF}" srcOrd="0" destOrd="0" presId="urn:microsoft.com/office/officeart/2017/3/layout/DropPinTimeline"/>
    <dgm:cxn modelId="{3C6E2515-4D85-47AE-9090-3C6C7F073575}" type="presParOf" srcId="{3DE06271-FE0B-480E-8410-B82F9963A140}" destId="{8C8F95DD-C47B-43C3-8312-D46D5F1D7CBF}" srcOrd="1" destOrd="0" presId="urn:microsoft.com/office/officeart/2017/3/layout/DropPinTimeline"/>
    <dgm:cxn modelId="{10BE8989-CFDB-443A-8FBF-190DDCD09974}" type="presParOf" srcId="{8C8F95DD-C47B-43C3-8312-D46D5F1D7CBF}" destId="{02B5A97E-97EF-4771-BECE-6BD74016465C}" srcOrd="0" destOrd="0" presId="urn:microsoft.com/office/officeart/2017/3/layout/DropPinTimeline"/>
    <dgm:cxn modelId="{9665BDF8-7082-4623-993B-118D97031350}" type="presParOf" srcId="{8C8F95DD-C47B-43C3-8312-D46D5F1D7CBF}" destId="{138BB287-8516-4EF3-BC32-1864824EFB64}" srcOrd="1" destOrd="0" presId="urn:microsoft.com/office/officeart/2017/3/layout/DropPinTimeline"/>
    <dgm:cxn modelId="{46A593CB-79FF-4112-BBE7-5D235327674A}" type="presParOf" srcId="{3DE06271-FE0B-480E-8410-B82F9963A140}" destId="{A2C284EA-2DD5-40D7-BFCD-1A339FD07A67}" srcOrd="2" destOrd="0" presId="urn:microsoft.com/office/officeart/2017/3/layout/DropPinTimeline"/>
    <dgm:cxn modelId="{4845DA15-E267-4227-A39A-489EFB00E813}" type="presParOf" srcId="{3DE06271-FE0B-480E-8410-B82F9963A140}" destId="{E2C00BE7-4106-427F-AC4B-29CCA41DC38D}" srcOrd="3" destOrd="0" presId="urn:microsoft.com/office/officeart/2017/3/layout/DropPinTimeline"/>
    <dgm:cxn modelId="{EF3B911B-A40D-4F2B-AFD6-78D619C0F0B0}" type="presParOf" srcId="{3DE06271-FE0B-480E-8410-B82F9963A140}" destId="{F3C00068-132D-46F0-8420-396331A0CB7E}" srcOrd="4" destOrd="0" presId="urn:microsoft.com/office/officeart/2017/3/layout/DropPinTimeline"/>
    <dgm:cxn modelId="{5D77EC3A-5A0E-40A0-822C-07825FBB6416}" type="presParOf" srcId="{3DE06271-FE0B-480E-8410-B82F9963A140}" destId="{3395CA82-899A-48A6-ACC8-844DE8580A5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33F2B8-B324-4ADE-99F0-209F75152C3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29B1EFB-1CD5-44A8-9CC8-AC26E84A9D21}">
      <dgm:prSet phldrT="[Text]" custT="1"/>
      <dgm:spPr/>
      <dgm:t>
        <a:bodyPr/>
        <a:lstStyle/>
        <a:p>
          <a:r>
            <a:rPr lang="en-US" sz="2400" b="1"/>
            <a:t>THCIC Expansion</a:t>
          </a:r>
        </a:p>
      </dgm:t>
    </dgm:pt>
    <dgm:pt modelId="{9950AA2F-DB16-456D-8494-EEBCC973F3C7}" type="parTrans" cxnId="{6309C2BD-92B0-442A-8312-CDC13D7FDBF7}">
      <dgm:prSet/>
      <dgm:spPr/>
      <dgm:t>
        <a:bodyPr/>
        <a:lstStyle/>
        <a:p>
          <a:endParaRPr lang="en-US"/>
        </a:p>
      </dgm:t>
    </dgm:pt>
    <dgm:pt modelId="{5AA1FEDF-5662-48F7-BCB3-35C0C6EDACC0}" type="sibTrans" cxnId="{6309C2BD-92B0-442A-8312-CDC13D7FDBF7}">
      <dgm:prSet/>
      <dgm:spPr/>
      <dgm:t>
        <a:bodyPr/>
        <a:lstStyle/>
        <a:p>
          <a:endParaRPr lang="en-US"/>
        </a:p>
      </dgm:t>
    </dgm:pt>
    <dgm:pt modelId="{5576528D-8182-4086-B048-F719105E1BFF}">
      <dgm:prSet custT="1"/>
      <dgm:spPr/>
      <dgm:t>
        <a:bodyPr/>
        <a:lstStyle/>
        <a:p>
          <a:r>
            <a:rPr lang="en-US" sz="2400" b="1"/>
            <a:t>Immtrac2</a:t>
          </a:r>
        </a:p>
      </dgm:t>
    </dgm:pt>
    <dgm:pt modelId="{AA0E247D-5B21-4247-B56A-72043B875AED}" type="parTrans" cxnId="{8A912748-41AA-4C97-8225-D19715271180}">
      <dgm:prSet/>
      <dgm:spPr/>
      <dgm:t>
        <a:bodyPr/>
        <a:lstStyle/>
        <a:p>
          <a:endParaRPr lang="en-US"/>
        </a:p>
      </dgm:t>
    </dgm:pt>
    <dgm:pt modelId="{2793F865-8CB5-4823-99C8-B3F2D0B1F480}" type="sibTrans" cxnId="{8A912748-41AA-4C97-8225-D19715271180}">
      <dgm:prSet/>
      <dgm:spPr/>
      <dgm:t>
        <a:bodyPr/>
        <a:lstStyle/>
        <a:p>
          <a:endParaRPr lang="en-US"/>
        </a:p>
      </dgm:t>
    </dgm:pt>
    <dgm:pt modelId="{F350225C-8AB5-4E30-87F6-041006888919}">
      <dgm:prSet custT="1"/>
      <dgm:spPr/>
      <dgm:t>
        <a:bodyPr/>
        <a:lstStyle/>
        <a:p>
          <a:r>
            <a:rPr lang="en-US" sz="2400" b="1" dirty="0">
              <a:solidFill>
                <a:schemeClr val="tx1"/>
              </a:solidFill>
            </a:rPr>
            <a:t>NEDSS</a:t>
          </a:r>
        </a:p>
      </dgm:t>
    </dgm:pt>
    <dgm:pt modelId="{656615F2-7FFD-4AD7-9BCD-9BD5D38C3146}" type="parTrans" cxnId="{E58CD6B3-ECEE-4233-8E61-E1ECA4068E67}">
      <dgm:prSet/>
      <dgm:spPr/>
      <dgm:t>
        <a:bodyPr/>
        <a:lstStyle/>
        <a:p>
          <a:endParaRPr lang="en-US"/>
        </a:p>
      </dgm:t>
    </dgm:pt>
    <dgm:pt modelId="{4B65EF8E-8F03-476E-AF81-6EEAA539DA38}" type="sibTrans" cxnId="{E58CD6B3-ECEE-4233-8E61-E1ECA4068E67}">
      <dgm:prSet/>
      <dgm:spPr/>
      <dgm:t>
        <a:bodyPr/>
        <a:lstStyle/>
        <a:p>
          <a:endParaRPr lang="en-US"/>
        </a:p>
      </dgm:t>
    </dgm:pt>
    <dgm:pt modelId="{670337EC-D341-4761-A8F7-E739043D81CE}">
      <dgm:prSet phldrT="[Text]" custT="1"/>
      <dgm:spPr/>
      <dgm:t>
        <a:bodyPr/>
        <a:lstStyle/>
        <a:p>
          <a:r>
            <a:rPr lang="en-US" sz="1600" b="0"/>
            <a:t>~30 new LHEs</a:t>
          </a:r>
        </a:p>
      </dgm:t>
    </dgm:pt>
    <dgm:pt modelId="{B6765864-8E71-4FC8-A424-E2587936AAA3}" type="parTrans" cxnId="{D6FA6497-0EF7-4773-8E21-4DC0D721091C}">
      <dgm:prSet/>
      <dgm:spPr/>
      <dgm:t>
        <a:bodyPr/>
        <a:lstStyle/>
        <a:p>
          <a:endParaRPr lang="en-US"/>
        </a:p>
      </dgm:t>
    </dgm:pt>
    <dgm:pt modelId="{D11F5898-FB10-4A63-9B83-68ADDC329916}" type="sibTrans" cxnId="{D6FA6497-0EF7-4773-8E21-4DC0D721091C}">
      <dgm:prSet/>
      <dgm:spPr/>
      <dgm:t>
        <a:bodyPr/>
        <a:lstStyle/>
        <a:p>
          <a:endParaRPr lang="en-US"/>
        </a:p>
      </dgm:t>
    </dgm:pt>
    <dgm:pt modelId="{6622CDF4-CA83-40B4-9DA2-E71ED739A284}">
      <dgm:prSet phldrT="[Text]" custT="1"/>
      <dgm:spPr/>
      <dgm:t>
        <a:bodyPr/>
        <a:lstStyle/>
        <a:p>
          <a:r>
            <a:rPr lang="en-US" sz="1600" b="0"/>
            <a:t>June-August 2024*</a:t>
          </a:r>
        </a:p>
      </dgm:t>
    </dgm:pt>
    <dgm:pt modelId="{B3263A81-EA8C-4D00-A186-C4FCF0A18589}" type="parTrans" cxnId="{DC119D06-6012-4F18-91FC-1377A8A712DF}">
      <dgm:prSet/>
      <dgm:spPr/>
      <dgm:t>
        <a:bodyPr/>
        <a:lstStyle/>
        <a:p>
          <a:endParaRPr lang="en-US"/>
        </a:p>
      </dgm:t>
    </dgm:pt>
    <dgm:pt modelId="{640E3763-C0F9-41D8-8ED2-2B1B3170EBF4}" type="sibTrans" cxnId="{DC119D06-6012-4F18-91FC-1377A8A712DF}">
      <dgm:prSet/>
      <dgm:spPr/>
      <dgm:t>
        <a:bodyPr/>
        <a:lstStyle/>
        <a:p>
          <a:endParaRPr lang="en-US"/>
        </a:p>
      </dgm:t>
    </dgm:pt>
    <dgm:pt modelId="{B3255127-4777-4731-A456-9B812268743E}">
      <dgm:prSet phldrT="[Text]" custT="1"/>
      <dgm:spPr/>
      <dgm:t>
        <a:bodyPr/>
        <a:lstStyle/>
        <a:p>
          <a:r>
            <a:rPr lang="en-US" sz="2400" b="1"/>
            <a:t>Vital Event Expansion</a:t>
          </a:r>
        </a:p>
      </dgm:t>
    </dgm:pt>
    <dgm:pt modelId="{08E97F72-9ABE-4029-B585-D2FD11D5D485}" type="sibTrans" cxnId="{9354F9D3-EA44-4B27-8D7F-718A2587D81F}">
      <dgm:prSet/>
      <dgm:spPr/>
      <dgm:t>
        <a:bodyPr/>
        <a:lstStyle/>
        <a:p>
          <a:endParaRPr lang="en-US"/>
        </a:p>
      </dgm:t>
    </dgm:pt>
    <dgm:pt modelId="{7F8D9CEC-7031-47B4-AFB9-9609AF6EB1AE}" type="parTrans" cxnId="{9354F9D3-EA44-4B27-8D7F-718A2587D81F}">
      <dgm:prSet/>
      <dgm:spPr/>
      <dgm:t>
        <a:bodyPr/>
        <a:lstStyle/>
        <a:p>
          <a:endParaRPr lang="en-US"/>
        </a:p>
      </dgm:t>
    </dgm:pt>
    <dgm:pt modelId="{8CA335F4-07C9-46ED-AB67-7D7E3C65D70B}">
      <dgm:prSet phldrT="[Text]" custT="1"/>
      <dgm:spPr/>
      <dgm:t>
        <a:bodyPr/>
        <a:lstStyle/>
        <a:p>
          <a:r>
            <a:rPr lang="en-US" sz="1600" b="0"/>
            <a:t>Frozen and provisional birth, death, fetal death, and birth infant death data</a:t>
          </a:r>
        </a:p>
      </dgm:t>
    </dgm:pt>
    <dgm:pt modelId="{3B36643C-A895-4F0F-A597-C1C5571EA8EC}" type="parTrans" cxnId="{147DF1EC-7D74-4C7B-841B-288D714A2EA3}">
      <dgm:prSet/>
      <dgm:spPr/>
      <dgm:t>
        <a:bodyPr/>
        <a:lstStyle/>
        <a:p>
          <a:endParaRPr lang="en-US"/>
        </a:p>
      </dgm:t>
    </dgm:pt>
    <dgm:pt modelId="{3333FDA1-EF6A-4501-815D-2BAE627F4D91}" type="sibTrans" cxnId="{147DF1EC-7D74-4C7B-841B-288D714A2EA3}">
      <dgm:prSet/>
      <dgm:spPr/>
      <dgm:t>
        <a:bodyPr/>
        <a:lstStyle/>
        <a:p>
          <a:endParaRPr lang="en-US"/>
        </a:p>
      </dgm:t>
    </dgm:pt>
    <dgm:pt modelId="{52F83168-2103-4ED6-BFE5-6C9E59A138A8}">
      <dgm:prSet phldrT="[Text]" custT="1"/>
      <dgm:spPr/>
      <dgm:t>
        <a:bodyPr/>
        <a:lstStyle/>
        <a:p>
          <a:r>
            <a:rPr lang="en-US" sz="1600" b="0"/>
            <a:t>PUDF</a:t>
          </a:r>
        </a:p>
      </dgm:t>
    </dgm:pt>
    <dgm:pt modelId="{E2FB1354-6612-4D67-A48A-83771D2CAF6A}" type="parTrans" cxnId="{8B3D837C-CA08-454A-865F-B9419FB62804}">
      <dgm:prSet/>
      <dgm:spPr/>
      <dgm:t>
        <a:bodyPr/>
        <a:lstStyle/>
        <a:p>
          <a:endParaRPr lang="en-US"/>
        </a:p>
      </dgm:t>
    </dgm:pt>
    <dgm:pt modelId="{75832D49-9C81-44B9-8D3F-B579EA9F28D2}" type="sibTrans" cxnId="{8B3D837C-CA08-454A-865F-B9419FB62804}">
      <dgm:prSet/>
      <dgm:spPr/>
      <dgm:t>
        <a:bodyPr/>
        <a:lstStyle/>
        <a:p>
          <a:endParaRPr lang="en-US"/>
        </a:p>
      </dgm:t>
    </dgm:pt>
    <dgm:pt modelId="{76AE1893-B38F-49E3-AD65-257289774A19}">
      <dgm:prSet phldrT="[Text]" custT="1"/>
      <dgm:spPr/>
      <dgm:t>
        <a:bodyPr/>
        <a:lstStyle/>
        <a:p>
          <a:r>
            <a:rPr lang="en-US" sz="1600" b="0"/>
            <a:t>August-October 2024*</a:t>
          </a:r>
        </a:p>
      </dgm:t>
    </dgm:pt>
    <dgm:pt modelId="{616496B6-57CD-44FD-B16E-030D1AB28274}" type="parTrans" cxnId="{5AA9F18B-AAF6-42A0-ADDC-143C7DA17E02}">
      <dgm:prSet/>
      <dgm:spPr/>
      <dgm:t>
        <a:bodyPr/>
        <a:lstStyle/>
        <a:p>
          <a:endParaRPr lang="en-US"/>
        </a:p>
      </dgm:t>
    </dgm:pt>
    <dgm:pt modelId="{4E00CBA6-B24F-420F-B1A9-029A4871287C}" type="sibTrans" cxnId="{5AA9F18B-AAF6-42A0-ADDC-143C7DA17E02}">
      <dgm:prSet/>
      <dgm:spPr/>
      <dgm:t>
        <a:bodyPr/>
        <a:lstStyle/>
        <a:p>
          <a:endParaRPr lang="en-US"/>
        </a:p>
      </dgm:t>
    </dgm:pt>
    <dgm:pt modelId="{AF8C9CF6-AE02-4951-97C6-73D1E4DBF27F}">
      <dgm:prSet phldrT="[Text]" custT="1"/>
      <dgm:spPr/>
      <dgm:t>
        <a:bodyPr/>
        <a:lstStyle/>
        <a:p>
          <a:r>
            <a:rPr lang="en-US" sz="1600" b="0"/>
            <a:t>~30 new LHEs</a:t>
          </a:r>
        </a:p>
      </dgm:t>
    </dgm:pt>
    <dgm:pt modelId="{5EDF746C-EE15-4D56-B0D2-F31D081EAF97}" type="parTrans" cxnId="{28600DA0-44F7-4BBE-807E-B524243B2E6E}">
      <dgm:prSet/>
      <dgm:spPr/>
      <dgm:t>
        <a:bodyPr/>
        <a:lstStyle/>
        <a:p>
          <a:endParaRPr lang="en-US"/>
        </a:p>
      </dgm:t>
    </dgm:pt>
    <dgm:pt modelId="{8178C67A-201A-44E7-9517-85551183B799}" type="sibTrans" cxnId="{28600DA0-44F7-4BBE-807E-B524243B2E6E}">
      <dgm:prSet/>
      <dgm:spPr/>
      <dgm:t>
        <a:bodyPr/>
        <a:lstStyle/>
        <a:p>
          <a:endParaRPr lang="en-US"/>
        </a:p>
      </dgm:t>
    </dgm:pt>
    <dgm:pt modelId="{F98F94A4-953E-4D95-8773-9DDE40D5DC04}">
      <dgm:prSet custT="1"/>
      <dgm:spPr/>
      <dgm:t>
        <a:bodyPr/>
        <a:lstStyle/>
        <a:p>
          <a:r>
            <a:rPr lang="en-US" sz="1600" b="0"/>
            <a:t>June 2024*</a:t>
          </a:r>
        </a:p>
      </dgm:t>
    </dgm:pt>
    <dgm:pt modelId="{E3C9DEC1-6870-4D2D-8A98-9479E3934945}" type="parTrans" cxnId="{74FBD320-5C54-4056-97A8-003619EB831B}">
      <dgm:prSet/>
      <dgm:spPr/>
      <dgm:t>
        <a:bodyPr/>
        <a:lstStyle/>
        <a:p>
          <a:endParaRPr lang="en-US"/>
        </a:p>
      </dgm:t>
    </dgm:pt>
    <dgm:pt modelId="{A4AE17A8-7C8A-455E-9BE3-CFA87FEDC90A}" type="sibTrans" cxnId="{74FBD320-5C54-4056-97A8-003619EB831B}">
      <dgm:prSet/>
      <dgm:spPr/>
      <dgm:t>
        <a:bodyPr/>
        <a:lstStyle/>
        <a:p>
          <a:endParaRPr lang="en-US"/>
        </a:p>
      </dgm:t>
    </dgm:pt>
    <dgm:pt modelId="{E1F0C664-4579-4FA4-8F73-3D470D9AAC26}">
      <dgm:prSet custT="1"/>
      <dgm:spPr/>
      <dgm:t>
        <a:bodyPr/>
        <a:lstStyle/>
        <a:p>
          <a:r>
            <a:rPr lang="en-US" sz="1600" b="0"/>
            <a:t>50 LHEs</a:t>
          </a:r>
        </a:p>
      </dgm:t>
    </dgm:pt>
    <dgm:pt modelId="{27C306F4-937B-4E8D-8306-1812C1FE654F}" type="parTrans" cxnId="{615CE146-26A1-4AAD-96C2-41B940BDC736}">
      <dgm:prSet/>
      <dgm:spPr/>
      <dgm:t>
        <a:bodyPr/>
        <a:lstStyle/>
        <a:p>
          <a:endParaRPr lang="en-US"/>
        </a:p>
      </dgm:t>
    </dgm:pt>
    <dgm:pt modelId="{8911595F-35CC-4AC6-B238-AE5D8B8CD934}" type="sibTrans" cxnId="{615CE146-26A1-4AAD-96C2-41B940BDC736}">
      <dgm:prSet/>
      <dgm:spPr/>
      <dgm:t>
        <a:bodyPr/>
        <a:lstStyle/>
        <a:p>
          <a:endParaRPr lang="en-US"/>
        </a:p>
      </dgm:t>
    </dgm:pt>
    <dgm:pt modelId="{B66A8112-FB9C-4B0B-8344-956A61AC8891}">
      <dgm:prSet custT="1"/>
      <dgm:spPr/>
      <dgm:t>
        <a:bodyPr/>
        <a:lstStyle/>
        <a:p>
          <a:r>
            <a:rPr lang="en-US" sz="1600" b="0" dirty="0"/>
            <a:t>Non-disaster, consented only data</a:t>
          </a:r>
        </a:p>
      </dgm:t>
    </dgm:pt>
    <dgm:pt modelId="{A00255C4-0630-443D-AB54-602280DF907D}" type="parTrans" cxnId="{56626AE9-F93C-498D-946F-6A7D3DD08859}">
      <dgm:prSet/>
      <dgm:spPr/>
      <dgm:t>
        <a:bodyPr/>
        <a:lstStyle/>
        <a:p>
          <a:endParaRPr lang="en-US"/>
        </a:p>
      </dgm:t>
    </dgm:pt>
    <dgm:pt modelId="{43917343-AEA2-415A-A4F8-1E9F700BB737}" type="sibTrans" cxnId="{56626AE9-F93C-498D-946F-6A7D3DD08859}">
      <dgm:prSet/>
      <dgm:spPr/>
      <dgm:t>
        <a:bodyPr/>
        <a:lstStyle/>
        <a:p>
          <a:endParaRPr lang="en-US"/>
        </a:p>
      </dgm:t>
    </dgm:pt>
    <dgm:pt modelId="{C453ACF2-DBB3-44A9-85EA-596FF217665D}">
      <dgm:prSet custT="1"/>
      <dgm:spPr/>
      <dgm:t>
        <a:bodyPr/>
        <a:lstStyle/>
        <a:p>
          <a:r>
            <a:rPr lang="en-US" sz="1600" b="0"/>
            <a:t>Summer 2024*</a:t>
          </a:r>
        </a:p>
      </dgm:t>
    </dgm:pt>
    <dgm:pt modelId="{09355D2F-1A34-4128-A623-824BC44A9CF1}" type="parTrans" cxnId="{06DE6423-AC23-40CD-A06B-314A7B103CB9}">
      <dgm:prSet/>
      <dgm:spPr/>
      <dgm:t>
        <a:bodyPr/>
        <a:lstStyle/>
        <a:p>
          <a:endParaRPr lang="en-US"/>
        </a:p>
      </dgm:t>
    </dgm:pt>
    <dgm:pt modelId="{2B2FF148-A0CB-4FB3-849D-96857EB4D140}" type="sibTrans" cxnId="{06DE6423-AC23-40CD-A06B-314A7B103CB9}">
      <dgm:prSet/>
      <dgm:spPr/>
      <dgm:t>
        <a:bodyPr/>
        <a:lstStyle/>
        <a:p>
          <a:endParaRPr lang="en-US"/>
        </a:p>
      </dgm:t>
    </dgm:pt>
    <dgm:pt modelId="{A37F3A42-5C39-4609-9A8E-CA9721142680}">
      <dgm:prSet custT="1"/>
      <dgm:spPr/>
      <dgm:t>
        <a:bodyPr/>
        <a:lstStyle/>
        <a:p>
          <a:endParaRPr lang="en-US" sz="1600" b="0"/>
        </a:p>
      </dgm:t>
    </dgm:pt>
    <dgm:pt modelId="{272FB0BF-C61E-4452-A5AA-B55BB1F19D67}" type="parTrans" cxnId="{C42BBD40-D703-442A-9F47-A21895E86EE4}">
      <dgm:prSet/>
      <dgm:spPr/>
      <dgm:t>
        <a:bodyPr/>
        <a:lstStyle/>
        <a:p>
          <a:endParaRPr lang="en-US"/>
        </a:p>
      </dgm:t>
    </dgm:pt>
    <dgm:pt modelId="{66E50D2A-4153-4D6D-944D-B323AC1B1530}" type="sibTrans" cxnId="{C42BBD40-D703-442A-9F47-A21895E86EE4}">
      <dgm:prSet/>
      <dgm:spPr/>
      <dgm:t>
        <a:bodyPr/>
        <a:lstStyle/>
        <a:p>
          <a:endParaRPr lang="en-US"/>
        </a:p>
      </dgm:t>
    </dgm:pt>
    <dgm:pt modelId="{8D56D592-02D1-4ED1-A47F-0F70494BE325}">
      <dgm:prSet custT="1"/>
      <dgm:spPr/>
      <dgm:t>
        <a:bodyPr/>
        <a:lstStyle/>
        <a:p>
          <a:r>
            <a:rPr lang="en-US" sz="1600" b="0"/>
            <a:t>68 LHEs</a:t>
          </a:r>
        </a:p>
      </dgm:t>
    </dgm:pt>
    <dgm:pt modelId="{D016F678-618C-4624-B555-DEB8FD5A7997}" type="parTrans" cxnId="{FCE1BBB2-9EFD-4325-B0CD-6115A9484D24}">
      <dgm:prSet/>
      <dgm:spPr/>
      <dgm:t>
        <a:bodyPr/>
        <a:lstStyle/>
        <a:p>
          <a:endParaRPr lang="en-US"/>
        </a:p>
      </dgm:t>
    </dgm:pt>
    <dgm:pt modelId="{9D8BAC6C-02D4-4779-9C8C-CEFDD8946992}" type="sibTrans" cxnId="{FCE1BBB2-9EFD-4325-B0CD-6115A9484D24}">
      <dgm:prSet/>
      <dgm:spPr/>
      <dgm:t>
        <a:bodyPr/>
        <a:lstStyle/>
        <a:p>
          <a:endParaRPr lang="en-US"/>
        </a:p>
      </dgm:t>
    </dgm:pt>
    <dgm:pt modelId="{93A5D0C7-4932-4405-9E4E-2136D9C566A8}">
      <dgm:prSet custT="1"/>
      <dgm:spPr/>
      <dgm:t>
        <a:bodyPr/>
        <a:lstStyle/>
        <a:p>
          <a:r>
            <a:rPr lang="en-US" sz="1600" b="0" dirty="0"/>
            <a:t>Non-COVID conditions in NEDSS (including TB)</a:t>
          </a:r>
        </a:p>
      </dgm:t>
    </dgm:pt>
    <dgm:pt modelId="{19FFBA18-D165-4FF8-9950-647606686896}" type="parTrans" cxnId="{308680EC-27EA-42FC-A9BC-B525EFAD1EA4}">
      <dgm:prSet/>
      <dgm:spPr/>
      <dgm:t>
        <a:bodyPr/>
        <a:lstStyle/>
        <a:p>
          <a:endParaRPr lang="en-US"/>
        </a:p>
      </dgm:t>
    </dgm:pt>
    <dgm:pt modelId="{590AA404-5EC4-485F-B091-F89E834AFB28}" type="sibTrans" cxnId="{308680EC-27EA-42FC-A9BC-B525EFAD1EA4}">
      <dgm:prSet/>
      <dgm:spPr/>
      <dgm:t>
        <a:bodyPr/>
        <a:lstStyle/>
        <a:p>
          <a:endParaRPr lang="en-US"/>
        </a:p>
      </dgm:t>
    </dgm:pt>
    <dgm:pt modelId="{4B7FD5B3-6FA7-4CA3-9BFE-46843C6131D9}" type="pres">
      <dgm:prSet presAssocID="{FA33F2B8-B324-4ADE-99F0-209F75152C3C}" presName="Name0" presStyleCnt="0">
        <dgm:presLayoutVars>
          <dgm:chMax val="11"/>
          <dgm:chPref val="11"/>
          <dgm:dir/>
          <dgm:resizeHandles/>
        </dgm:presLayoutVars>
      </dgm:prSet>
      <dgm:spPr/>
    </dgm:pt>
    <dgm:pt modelId="{08694539-0AEF-4D6D-90B1-DB91C02C01C4}" type="pres">
      <dgm:prSet presAssocID="{5576528D-8182-4086-B048-F719105E1BFF}" presName="Accent4" presStyleCnt="0"/>
      <dgm:spPr/>
    </dgm:pt>
    <dgm:pt modelId="{DAD0A7C6-C768-4925-8408-6322D35B9D17}" type="pres">
      <dgm:prSet presAssocID="{5576528D-8182-4086-B048-F719105E1BFF}" presName="Accent" presStyleLbl="node1" presStyleIdx="0" presStyleCnt="4"/>
      <dgm:spPr/>
    </dgm:pt>
    <dgm:pt modelId="{BC5D0E83-CFE9-4082-B8B3-2E228965FCBD}" type="pres">
      <dgm:prSet presAssocID="{5576528D-8182-4086-B048-F719105E1BFF}" presName="ParentBackground4" presStyleCnt="0"/>
      <dgm:spPr/>
    </dgm:pt>
    <dgm:pt modelId="{0D8B304F-9202-4AED-878A-E662888F0346}" type="pres">
      <dgm:prSet presAssocID="{5576528D-8182-4086-B048-F719105E1BFF}" presName="ParentBackground" presStyleLbl="fgAcc1" presStyleIdx="0" presStyleCnt="4"/>
      <dgm:spPr/>
    </dgm:pt>
    <dgm:pt modelId="{0CAF3165-D481-410C-9137-C8220A14E9D3}" type="pres">
      <dgm:prSet presAssocID="{5576528D-8182-4086-B048-F719105E1BFF}" presName="Child4" presStyleLbl="revTx" presStyleIdx="0" presStyleCnt="4">
        <dgm:presLayoutVars>
          <dgm:chMax val="0"/>
          <dgm:chPref val="0"/>
          <dgm:bulletEnabled val="1"/>
        </dgm:presLayoutVars>
      </dgm:prSet>
      <dgm:spPr/>
    </dgm:pt>
    <dgm:pt modelId="{F7BFE4D1-D501-4EBB-8906-34B3027FF99C}" type="pres">
      <dgm:prSet presAssocID="{5576528D-8182-4086-B048-F719105E1BFF}" presName="Parent4" presStyleLbl="revTx" presStyleIdx="0" presStyleCnt="4">
        <dgm:presLayoutVars>
          <dgm:chMax val="1"/>
          <dgm:chPref val="1"/>
          <dgm:bulletEnabled val="1"/>
        </dgm:presLayoutVars>
      </dgm:prSet>
      <dgm:spPr/>
    </dgm:pt>
    <dgm:pt modelId="{BCA333F6-E584-46AE-8040-7AD4533B126C}" type="pres">
      <dgm:prSet presAssocID="{F350225C-8AB5-4E30-87F6-041006888919}" presName="Accent3" presStyleCnt="0"/>
      <dgm:spPr/>
    </dgm:pt>
    <dgm:pt modelId="{BE3A34A1-72AA-43C4-964C-D6826F2663DE}" type="pres">
      <dgm:prSet presAssocID="{F350225C-8AB5-4E30-87F6-041006888919}" presName="Accent" presStyleLbl="node1" presStyleIdx="1" presStyleCnt="4"/>
      <dgm:spPr/>
    </dgm:pt>
    <dgm:pt modelId="{3AC174FA-25CE-4B99-8C98-19E7F5E12049}" type="pres">
      <dgm:prSet presAssocID="{F350225C-8AB5-4E30-87F6-041006888919}" presName="ParentBackground3" presStyleCnt="0"/>
      <dgm:spPr/>
    </dgm:pt>
    <dgm:pt modelId="{2982BD71-1022-43C6-9EB2-BECAC7915676}" type="pres">
      <dgm:prSet presAssocID="{F350225C-8AB5-4E30-87F6-041006888919}" presName="ParentBackground" presStyleLbl="fgAcc1" presStyleIdx="1" presStyleCnt="4"/>
      <dgm:spPr/>
    </dgm:pt>
    <dgm:pt modelId="{CA5BF611-6A2C-48BD-AE9E-A990C7193FD6}" type="pres">
      <dgm:prSet presAssocID="{F350225C-8AB5-4E30-87F6-041006888919}" presName="Child3" presStyleLbl="revTx" presStyleIdx="1" presStyleCnt="4">
        <dgm:presLayoutVars>
          <dgm:chMax val="0"/>
          <dgm:chPref val="0"/>
          <dgm:bulletEnabled val="1"/>
        </dgm:presLayoutVars>
      </dgm:prSet>
      <dgm:spPr/>
    </dgm:pt>
    <dgm:pt modelId="{65D80F6B-42BE-4243-80CD-7E04F5911AD8}" type="pres">
      <dgm:prSet presAssocID="{F350225C-8AB5-4E30-87F6-041006888919}" presName="Parent3" presStyleLbl="revTx" presStyleIdx="1" presStyleCnt="4">
        <dgm:presLayoutVars>
          <dgm:chMax val="1"/>
          <dgm:chPref val="1"/>
          <dgm:bulletEnabled val="1"/>
        </dgm:presLayoutVars>
      </dgm:prSet>
      <dgm:spPr/>
    </dgm:pt>
    <dgm:pt modelId="{17911AA3-51B0-49C3-955C-3F0CBFB3563B}" type="pres">
      <dgm:prSet presAssocID="{B3255127-4777-4731-A456-9B812268743E}" presName="Accent2" presStyleCnt="0"/>
      <dgm:spPr/>
    </dgm:pt>
    <dgm:pt modelId="{EB4EE70D-9127-4154-B561-6B40FCE9E636}" type="pres">
      <dgm:prSet presAssocID="{B3255127-4777-4731-A456-9B812268743E}" presName="Accent" presStyleLbl="node1" presStyleIdx="2" presStyleCnt="4"/>
      <dgm:spPr/>
    </dgm:pt>
    <dgm:pt modelId="{6178AA66-5FA8-41EC-84E1-DEEA3FCE85C9}" type="pres">
      <dgm:prSet presAssocID="{B3255127-4777-4731-A456-9B812268743E}" presName="ParentBackground2" presStyleCnt="0"/>
      <dgm:spPr/>
    </dgm:pt>
    <dgm:pt modelId="{661619F7-3F4C-464C-8BDD-3A9BAA461E5E}" type="pres">
      <dgm:prSet presAssocID="{B3255127-4777-4731-A456-9B812268743E}" presName="ParentBackground" presStyleLbl="fgAcc1" presStyleIdx="2" presStyleCnt="4"/>
      <dgm:spPr/>
    </dgm:pt>
    <dgm:pt modelId="{F012F9CE-63AD-43FE-86FA-682DC375AA33}" type="pres">
      <dgm:prSet presAssocID="{B3255127-4777-4731-A456-9B812268743E}" presName="Child2" presStyleLbl="revTx" presStyleIdx="2" presStyleCnt="4">
        <dgm:presLayoutVars>
          <dgm:chMax val="0"/>
          <dgm:chPref val="0"/>
          <dgm:bulletEnabled val="1"/>
        </dgm:presLayoutVars>
      </dgm:prSet>
      <dgm:spPr/>
    </dgm:pt>
    <dgm:pt modelId="{FBF18AAF-D099-42FD-BFFA-63F337F7AFD1}" type="pres">
      <dgm:prSet presAssocID="{B3255127-4777-4731-A456-9B812268743E}" presName="Parent2" presStyleLbl="revTx" presStyleIdx="2" presStyleCnt="4">
        <dgm:presLayoutVars>
          <dgm:chMax val="1"/>
          <dgm:chPref val="1"/>
          <dgm:bulletEnabled val="1"/>
        </dgm:presLayoutVars>
      </dgm:prSet>
      <dgm:spPr/>
    </dgm:pt>
    <dgm:pt modelId="{4EE49DB7-74C1-428C-98A4-A19AED7F1314}" type="pres">
      <dgm:prSet presAssocID="{D29B1EFB-1CD5-44A8-9CC8-AC26E84A9D21}" presName="Accent1" presStyleCnt="0"/>
      <dgm:spPr/>
    </dgm:pt>
    <dgm:pt modelId="{1BB385C9-8255-4F4E-8874-209677366F1E}" type="pres">
      <dgm:prSet presAssocID="{D29B1EFB-1CD5-44A8-9CC8-AC26E84A9D21}" presName="Accent" presStyleLbl="node1" presStyleIdx="3" presStyleCnt="4"/>
      <dgm:spPr/>
    </dgm:pt>
    <dgm:pt modelId="{214B9606-DA7C-4A87-9F6C-727282C383F6}" type="pres">
      <dgm:prSet presAssocID="{D29B1EFB-1CD5-44A8-9CC8-AC26E84A9D21}" presName="ParentBackground1" presStyleCnt="0"/>
      <dgm:spPr/>
    </dgm:pt>
    <dgm:pt modelId="{8DCBAAA8-3B24-452B-944A-8A1FD52C897B}" type="pres">
      <dgm:prSet presAssocID="{D29B1EFB-1CD5-44A8-9CC8-AC26E84A9D21}" presName="ParentBackground" presStyleLbl="fgAcc1" presStyleIdx="3" presStyleCnt="4"/>
      <dgm:spPr/>
    </dgm:pt>
    <dgm:pt modelId="{4DE9566B-D407-45EE-A213-75ABDBAEA7E2}" type="pres">
      <dgm:prSet presAssocID="{D29B1EFB-1CD5-44A8-9CC8-AC26E84A9D21}" presName="Child1" presStyleLbl="revTx" presStyleIdx="3" presStyleCnt="4">
        <dgm:presLayoutVars>
          <dgm:chMax val="0"/>
          <dgm:chPref val="0"/>
          <dgm:bulletEnabled val="1"/>
        </dgm:presLayoutVars>
      </dgm:prSet>
      <dgm:spPr/>
    </dgm:pt>
    <dgm:pt modelId="{F3E7E67D-A057-4BBD-974F-98C1A7D61F53}" type="pres">
      <dgm:prSet presAssocID="{D29B1EFB-1CD5-44A8-9CC8-AC26E84A9D21}" presName="Parent1" presStyleLbl="revTx" presStyleIdx="3" presStyleCnt="4">
        <dgm:presLayoutVars>
          <dgm:chMax val="1"/>
          <dgm:chPref val="1"/>
          <dgm:bulletEnabled val="1"/>
        </dgm:presLayoutVars>
      </dgm:prSet>
      <dgm:spPr/>
    </dgm:pt>
  </dgm:ptLst>
  <dgm:cxnLst>
    <dgm:cxn modelId="{FF481F03-A6D3-41B0-A447-AEF683B69597}" type="presOf" srcId="{8CA335F4-07C9-46ED-AB67-7D7E3C65D70B}" destId="{F012F9CE-63AD-43FE-86FA-682DC375AA33}" srcOrd="0" destOrd="2" presId="urn:microsoft.com/office/officeart/2011/layout/CircleProcess"/>
    <dgm:cxn modelId="{DC119D06-6012-4F18-91FC-1377A8A712DF}" srcId="{D29B1EFB-1CD5-44A8-9CC8-AC26E84A9D21}" destId="{6622CDF4-CA83-40B4-9DA2-E71ED739A284}" srcOrd="0" destOrd="0" parTransId="{B3263A81-EA8C-4D00-A186-C4FCF0A18589}" sibTransId="{640E3763-C0F9-41D8-8ED2-2B1B3170EBF4}"/>
    <dgm:cxn modelId="{F6BF510A-42CB-46D2-BC57-92A1F7994EEE}" type="presOf" srcId="{6622CDF4-CA83-40B4-9DA2-E71ED739A284}" destId="{4DE9566B-D407-45EE-A213-75ABDBAEA7E2}" srcOrd="0" destOrd="0" presId="urn:microsoft.com/office/officeart/2011/layout/CircleProcess"/>
    <dgm:cxn modelId="{69848E0E-9DC1-4B96-A011-A8B032D0B0D3}" type="presOf" srcId="{52F83168-2103-4ED6-BFE5-6C9E59A138A8}" destId="{4DE9566B-D407-45EE-A213-75ABDBAEA7E2}" srcOrd="0" destOrd="2" presId="urn:microsoft.com/office/officeart/2011/layout/CircleProcess"/>
    <dgm:cxn modelId="{74FBD320-5C54-4056-97A8-003619EB831B}" srcId="{5576528D-8182-4086-B048-F719105E1BFF}" destId="{F98F94A4-953E-4D95-8773-9DDE40D5DC04}" srcOrd="0" destOrd="0" parTransId="{E3C9DEC1-6870-4D2D-8A98-9479E3934945}" sibTransId="{A4AE17A8-7C8A-455E-9BE3-CFA87FEDC90A}"/>
    <dgm:cxn modelId="{06DE6423-AC23-40CD-A06B-314A7B103CB9}" srcId="{F350225C-8AB5-4E30-87F6-041006888919}" destId="{C453ACF2-DBB3-44A9-85EA-596FF217665D}" srcOrd="0" destOrd="0" parTransId="{09355D2F-1A34-4128-A623-824BC44A9CF1}" sibTransId="{2B2FF148-A0CB-4FB3-849D-96857EB4D140}"/>
    <dgm:cxn modelId="{9DE4B22C-6B85-40E0-81C2-8B9987D2AAC7}" type="presOf" srcId="{670337EC-D341-4761-A8F7-E739043D81CE}" destId="{4DE9566B-D407-45EE-A213-75ABDBAEA7E2}" srcOrd="0" destOrd="1" presId="urn:microsoft.com/office/officeart/2011/layout/CircleProcess"/>
    <dgm:cxn modelId="{C42BBD40-D703-442A-9F47-A21895E86EE4}" srcId="{F350225C-8AB5-4E30-87F6-041006888919}" destId="{A37F3A42-5C39-4609-9A8E-CA9721142680}" srcOrd="3" destOrd="0" parTransId="{272FB0BF-C61E-4452-A5AA-B55BB1F19D67}" sibTransId="{66E50D2A-4153-4D6D-944D-B323AC1B1530}"/>
    <dgm:cxn modelId="{1E23DC42-3D1A-4C84-A3B8-6C41E269C469}" type="presOf" srcId="{E1F0C664-4579-4FA4-8F73-3D470D9AAC26}" destId="{0CAF3165-D481-410C-9137-C8220A14E9D3}" srcOrd="0" destOrd="1" presId="urn:microsoft.com/office/officeart/2011/layout/CircleProcess"/>
    <dgm:cxn modelId="{424D5164-479C-4D10-AFBA-1F9C449F0E47}" type="presOf" srcId="{A37F3A42-5C39-4609-9A8E-CA9721142680}" destId="{CA5BF611-6A2C-48BD-AE9E-A990C7193FD6}" srcOrd="0" destOrd="3" presId="urn:microsoft.com/office/officeart/2011/layout/CircleProcess"/>
    <dgm:cxn modelId="{615CE146-26A1-4AAD-96C2-41B940BDC736}" srcId="{5576528D-8182-4086-B048-F719105E1BFF}" destId="{E1F0C664-4579-4FA4-8F73-3D470D9AAC26}" srcOrd="1" destOrd="0" parTransId="{27C306F4-937B-4E8D-8306-1812C1FE654F}" sibTransId="{8911595F-35CC-4AC6-B238-AE5D8B8CD934}"/>
    <dgm:cxn modelId="{8A912748-41AA-4C97-8225-D19715271180}" srcId="{FA33F2B8-B324-4ADE-99F0-209F75152C3C}" destId="{5576528D-8182-4086-B048-F719105E1BFF}" srcOrd="3" destOrd="0" parTransId="{AA0E247D-5B21-4247-B56A-72043B875AED}" sibTransId="{2793F865-8CB5-4823-99C8-B3F2D0B1F480}"/>
    <dgm:cxn modelId="{D1649E50-E8CF-4BDD-9656-8E588B9CE168}" type="presOf" srcId="{B66A8112-FB9C-4B0B-8344-956A61AC8891}" destId="{0CAF3165-D481-410C-9137-C8220A14E9D3}" srcOrd="0" destOrd="2" presId="urn:microsoft.com/office/officeart/2011/layout/CircleProcess"/>
    <dgm:cxn modelId="{94FC6652-C651-4C33-B287-A9E28A226E6F}" type="presOf" srcId="{F98F94A4-953E-4D95-8773-9DDE40D5DC04}" destId="{0CAF3165-D481-410C-9137-C8220A14E9D3}" srcOrd="0" destOrd="0" presId="urn:microsoft.com/office/officeart/2011/layout/CircleProcess"/>
    <dgm:cxn modelId="{FED1A673-21DE-4D38-901F-331D7A19AF81}" type="presOf" srcId="{B3255127-4777-4731-A456-9B812268743E}" destId="{661619F7-3F4C-464C-8BDD-3A9BAA461E5E}" srcOrd="0" destOrd="0" presId="urn:microsoft.com/office/officeart/2011/layout/CircleProcess"/>
    <dgm:cxn modelId="{AB03BA74-A642-44F4-B9C5-5E1B16AC0C95}" type="presOf" srcId="{FA33F2B8-B324-4ADE-99F0-209F75152C3C}" destId="{4B7FD5B3-6FA7-4CA3-9BFE-46843C6131D9}" srcOrd="0" destOrd="0" presId="urn:microsoft.com/office/officeart/2011/layout/CircleProcess"/>
    <dgm:cxn modelId="{B6857359-A72F-49D6-B712-2537B4CC3C3B}" type="presOf" srcId="{F350225C-8AB5-4E30-87F6-041006888919}" destId="{2982BD71-1022-43C6-9EB2-BECAC7915676}" srcOrd="0" destOrd="0" presId="urn:microsoft.com/office/officeart/2011/layout/CircleProcess"/>
    <dgm:cxn modelId="{751F347C-8183-4E81-BDD5-C3A395060BBD}" type="presOf" srcId="{D29B1EFB-1CD5-44A8-9CC8-AC26E84A9D21}" destId="{8DCBAAA8-3B24-452B-944A-8A1FD52C897B}" srcOrd="0" destOrd="0" presId="urn:microsoft.com/office/officeart/2011/layout/CircleProcess"/>
    <dgm:cxn modelId="{8B3D837C-CA08-454A-865F-B9419FB62804}" srcId="{D29B1EFB-1CD5-44A8-9CC8-AC26E84A9D21}" destId="{52F83168-2103-4ED6-BFE5-6C9E59A138A8}" srcOrd="2" destOrd="0" parTransId="{E2FB1354-6612-4D67-A48A-83771D2CAF6A}" sibTransId="{75832D49-9C81-44B9-8D3F-B579EA9F28D2}"/>
    <dgm:cxn modelId="{5AA9F18B-AAF6-42A0-ADDC-143C7DA17E02}" srcId="{B3255127-4777-4731-A456-9B812268743E}" destId="{76AE1893-B38F-49E3-AD65-257289774A19}" srcOrd="0" destOrd="0" parTransId="{616496B6-57CD-44FD-B16E-030D1AB28274}" sibTransId="{4E00CBA6-B24F-420F-B1A9-029A4871287C}"/>
    <dgm:cxn modelId="{ADD6CE93-BFCC-4AEB-84CF-F7606D70E5A5}" type="presOf" srcId="{D29B1EFB-1CD5-44A8-9CC8-AC26E84A9D21}" destId="{F3E7E67D-A057-4BBD-974F-98C1A7D61F53}" srcOrd="1" destOrd="0" presId="urn:microsoft.com/office/officeart/2011/layout/CircleProcess"/>
    <dgm:cxn modelId="{DC9BC095-09F3-4A20-B82F-25DB943844DA}" type="presOf" srcId="{5576528D-8182-4086-B048-F719105E1BFF}" destId="{0D8B304F-9202-4AED-878A-E662888F0346}" srcOrd="0" destOrd="0" presId="urn:microsoft.com/office/officeart/2011/layout/CircleProcess"/>
    <dgm:cxn modelId="{D6FA6497-0EF7-4773-8E21-4DC0D721091C}" srcId="{D29B1EFB-1CD5-44A8-9CC8-AC26E84A9D21}" destId="{670337EC-D341-4761-A8F7-E739043D81CE}" srcOrd="1" destOrd="0" parTransId="{B6765864-8E71-4FC8-A424-E2587936AAA3}" sibTransId="{D11F5898-FB10-4A63-9B83-68ADDC329916}"/>
    <dgm:cxn modelId="{28600DA0-44F7-4BBE-807E-B524243B2E6E}" srcId="{B3255127-4777-4731-A456-9B812268743E}" destId="{AF8C9CF6-AE02-4951-97C6-73D1E4DBF27F}" srcOrd="1" destOrd="0" parTransId="{5EDF746C-EE15-4D56-B0D2-F31D081EAF97}" sibTransId="{8178C67A-201A-44E7-9517-85551183B799}"/>
    <dgm:cxn modelId="{F7E5F8AB-1236-4058-B3C8-7CC25FBC2F13}" type="presOf" srcId="{C453ACF2-DBB3-44A9-85EA-596FF217665D}" destId="{CA5BF611-6A2C-48BD-AE9E-A990C7193FD6}" srcOrd="0" destOrd="0" presId="urn:microsoft.com/office/officeart/2011/layout/CircleProcess"/>
    <dgm:cxn modelId="{1947DAB0-76A9-4C55-B8AC-DFCC6899E507}" type="presOf" srcId="{93A5D0C7-4932-4405-9E4E-2136D9C566A8}" destId="{CA5BF611-6A2C-48BD-AE9E-A990C7193FD6}" srcOrd="0" destOrd="2" presId="urn:microsoft.com/office/officeart/2011/layout/CircleProcess"/>
    <dgm:cxn modelId="{FCE1BBB2-9EFD-4325-B0CD-6115A9484D24}" srcId="{F350225C-8AB5-4E30-87F6-041006888919}" destId="{8D56D592-02D1-4ED1-A47F-0F70494BE325}" srcOrd="1" destOrd="0" parTransId="{D016F678-618C-4624-B555-DEB8FD5A7997}" sibTransId="{9D8BAC6C-02D4-4779-9C8C-CEFDD8946992}"/>
    <dgm:cxn modelId="{E58CD6B3-ECEE-4233-8E61-E1ECA4068E67}" srcId="{FA33F2B8-B324-4ADE-99F0-209F75152C3C}" destId="{F350225C-8AB5-4E30-87F6-041006888919}" srcOrd="2" destOrd="0" parTransId="{656615F2-7FFD-4AD7-9BCD-9BD5D38C3146}" sibTransId="{4B65EF8E-8F03-476E-AF81-6EEAA539DA38}"/>
    <dgm:cxn modelId="{ABABF4B3-75FE-4988-B17E-E4B86FAD5672}" type="presOf" srcId="{AF8C9CF6-AE02-4951-97C6-73D1E4DBF27F}" destId="{F012F9CE-63AD-43FE-86FA-682DC375AA33}" srcOrd="0" destOrd="1" presId="urn:microsoft.com/office/officeart/2011/layout/CircleProcess"/>
    <dgm:cxn modelId="{A5B9D5B5-BBF5-4EB6-B77A-FE53FC89F70F}" type="presOf" srcId="{5576528D-8182-4086-B048-F719105E1BFF}" destId="{F7BFE4D1-D501-4EBB-8906-34B3027FF99C}" srcOrd="1" destOrd="0" presId="urn:microsoft.com/office/officeart/2011/layout/CircleProcess"/>
    <dgm:cxn modelId="{6309C2BD-92B0-442A-8312-CDC13D7FDBF7}" srcId="{FA33F2B8-B324-4ADE-99F0-209F75152C3C}" destId="{D29B1EFB-1CD5-44A8-9CC8-AC26E84A9D21}" srcOrd="0" destOrd="0" parTransId="{9950AA2F-DB16-456D-8494-EEBCC973F3C7}" sibTransId="{5AA1FEDF-5662-48F7-BCB3-35C0C6EDACC0}"/>
    <dgm:cxn modelId="{D46FE0C2-AC60-4EF6-900A-C377C0BBD892}" type="presOf" srcId="{76AE1893-B38F-49E3-AD65-257289774A19}" destId="{F012F9CE-63AD-43FE-86FA-682DC375AA33}" srcOrd="0" destOrd="0" presId="urn:microsoft.com/office/officeart/2011/layout/CircleProcess"/>
    <dgm:cxn modelId="{BE5035CF-7CD8-4143-8250-65CD8EA995C8}" type="presOf" srcId="{8D56D592-02D1-4ED1-A47F-0F70494BE325}" destId="{CA5BF611-6A2C-48BD-AE9E-A990C7193FD6}" srcOrd="0" destOrd="1" presId="urn:microsoft.com/office/officeart/2011/layout/CircleProcess"/>
    <dgm:cxn modelId="{9354F9D3-EA44-4B27-8D7F-718A2587D81F}" srcId="{FA33F2B8-B324-4ADE-99F0-209F75152C3C}" destId="{B3255127-4777-4731-A456-9B812268743E}" srcOrd="1" destOrd="0" parTransId="{7F8D9CEC-7031-47B4-AFB9-9609AF6EB1AE}" sibTransId="{08E97F72-9ABE-4029-B585-D2FD11D5D485}"/>
    <dgm:cxn modelId="{ED7E18D5-D559-4372-83A3-851B9A517CD9}" type="presOf" srcId="{B3255127-4777-4731-A456-9B812268743E}" destId="{FBF18AAF-D099-42FD-BFFA-63F337F7AFD1}" srcOrd="1" destOrd="0" presId="urn:microsoft.com/office/officeart/2011/layout/CircleProcess"/>
    <dgm:cxn modelId="{56626AE9-F93C-498D-946F-6A7D3DD08859}" srcId="{5576528D-8182-4086-B048-F719105E1BFF}" destId="{B66A8112-FB9C-4B0B-8344-956A61AC8891}" srcOrd="2" destOrd="0" parTransId="{A00255C4-0630-443D-AB54-602280DF907D}" sibTransId="{43917343-AEA2-415A-A4F8-1E9F700BB737}"/>
    <dgm:cxn modelId="{308680EC-27EA-42FC-A9BC-B525EFAD1EA4}" srcId="{F350225C-8AB5-4E30-87F6-041006888919}" destId="{93A5D0C7-4932-4405-9E4E-2136D9C566A8}" srcOrd="2" destOrd="0" parTransId="{19FFBA18-D165-4FF8-9950-647606686896}" sibTransId="{590AA404-5EC4-485F-B091-F89E834AFB28}"/>
    <dgm:cxn modelId="{147DF1EC-7D74-4C7B-841B-288D714A2EA3}" srcId="{B3255127-4777-4731-A456-9B812268743E}" destId="{8CA335F4-07C9-46ED-AB67-7D7E3C65D70B}" srcOrd="2" destOrd="0" parTransId="{3B36643C-A895-4F0F-A597-C1C5571EA8EC}" sibTransId="{3333FDA1-EF6A-4501-815D-2BAE627F4D91}"/>
    <dgm:cxn modelId="{E1F30BFE-9202-43EE-BBE1-D284E12B83DB}" type="presOf" srcId="{F350225C-8AB5-4E30-87F6-041006888919}" destId="{65D80F6B-42BE-4243-80CD-7E04F5911AD8}" srcOrd="1" destOrd="0" presId="urn:microsoft.com/office/officeart/2011/layout/CircleProcess"/>
    <dgm:cxn modelId="{5E24E866-120E-41C9-8947-B53A185441EE}" type="presParOf" srcId="{4B7FD5B3-6FA7-4CA3-9BFE-46843C6131D9}" destId="{08694539-0AEF-4D6D-90B1-DB91C02C01C4}" srcOrd="0" destOrd="0" presId="urn:microsoft.com/office/officeart/2011/layout/CircleProcess"/>
    <dgm:cxn modelId="{5AB94B12-737E-47F9-B657-6272BBD8D73F}" type="presParOf" srcId="{08694539-0AEF-4D6D-90B1-DB91C02C01C4}" destId="{DAD0A7C6-C768-4925-8408-6322D35B9D17}" srcOrd="0" destOrd="0" presId="urn:microsoft.com/office/officeart/2011/layout/CircleProcess"/>
    <dgm:cxn modelId="{25C64295-DCBB-4E60-9935-2872C8E51F76}" type="presParOf" srcId="{4B7FD5B3-6FA7-4CA3-9BFE-46843C6131D9}" destId="{BC5D0E83-CFE9-4082-B8B3-2E228965FCBD}" srcOrd="1" destOrd="0" presId="urn:microsoft.com/office/officeart/2011/layout/CircleProcess"/>
    <dgm:cxn modelId="{CC2E57E7-5B43-4F40-9FA0-5F4D38D87AC9}" type="presParOf" srcId="{BC5D0E83-CFE9-4082-B8B3-2E228965FCBD}" destId="{0D8B304F-9202-4AED-878A-E662888F0346}" srcOrd="0" destOrd="0" presId="urn:microsoft.com/office/officeart/2011/layout/CircleProcess"/>
    <dgm:cxn modelId="{C2440484-6F70-4199-8945-EE2A2455A7A6}" type="presParOf" srcId="{4B7FD5B3-6FA7-4CA3-9BFE-46843C6131D9}" destId="{0CAF3165-D481-410C-9137-C8220A14E9D3}" srcOrd="2" destOrd="0" presId="urn:microsoft.com/office/officeart/2011/layout/CircleProcess"/>
    <dgm:cxn modelId="{744787D1-D672-4E2C-962D-0E5BE8C9ADAA}" type="presParOf" srcId="{4B7FD5B3-6FA7-4CA3-9BFE-46843C6131D9}" destId="{F7BFE4D1-D501-4EBB-8906-34B3027FF99C}" srcOrd="3" destOrd="0" presId="urn:microsoft.com/office/officeart/2011/layout/CircleProcess"/>
    <dgm:cxn modelId="{9B224B58-3233-43A1-935F-73E9446BD62C}" type="presParOf" srcId="{4B7FD5B3-6FA7-4CA3-9BFE-46843C6131D9}" destId="{BCA333F6-E584-46AE-8040-7AD4533B126C}" srcOrd="4" destOrd="0" presId="urn:microsoft.com/office/officeart/2011/layout/CircleProcess"/>
    <dgm:cxn modelId="{905E22A1-11D1-4593-9B23-60BB40DBB4A2}" type="presParOf" srcId="{BCA333F6-E584-46AE-8040-7AD4533B126C}" destId="{BE3A34A1-72AA-43C4-964C-D6826F2663DE}" srcOrd="0" destOrd="0" presId="urn:microsoft.com/office/officeart/2011/layout/CircleProcess"/>
    <dgm:cxn modelId="{F9A1614E-0073-442D-B148-AE9065ED4386}" type="presParOf" srcId="{4B7FD5B3-6FA7-4CA3-9BFE-46843C6131D9}" destId="{3AC174FA-25CE-4B99-8C98-19E7F5E12049}" srcOrd="5" destOrd="0" presId="urn:microsoft.com/office/officeart/2011/layout/CircleProcess"/>
    <dgm:cxn modelId="{234709AE-84F4-4885-B43E-04EFCEAC5ADE}" type="presParOf" srcId="{3AC174FA-25CE-4B99-8C98-19E7F5E12049}" destId="{2982BD71-1022-43C6-9EB2-BECAC7915676}" srcOrd="0" destOrd="0" presId="urn:microsoft.com/office/officeart/2011/layout/CircleProcess"/>
    <dgm:cxn modelId="{1F3D322A-4CAB-4547-87A4-6E67565130CF}" type="presParOf" srcId="{4B7FD5B3-6FA7-4CA3-9BFE-46843C6131D9}" destId="{CA5BF611-6A2C-48BD-AE9E-A990C7193FD6}" srcOrd="6" destOrd="0" presId="urn:microsoft.com/office/officeart/2011/layout/CircleProcess"/>
    <dgm:cxn modelId="{EA001E2F-F74C-4201-A971-0E6922299A17}" type="presParOf" srcId="{4B7FD5B3-6FA7-4CA3-9BFE-46843C6131D9}" destId="{65D80F6B-42BE-4243-80CD-7E04F5911AD8}" srcOrd="7" destOrd="0" presId="urn:microsoft.com/office/officeart/2011/layout/CircleProcess"/>
    <dgm:cxn modelId="{5F84CB2D-2CBA-4753-B28C-3BC7C36D80F8}" type="presParOf" srcId="{4B7FD5B3-6FA7-4CA3-9BFE-46843C6131D9}" destId="{17911AA3-51B0-49C3-955C-3F0CBFB3563B}" srcOrd="8" destOrd="0" presId="urn:microsoft.com/office/officeart/2011/layout/CircleProcess"/>
    <dgm:cxn modelId="{268205CC-2375-49DD-823C-A295534E0A22}" type="presParOf" srcId="{17911AA3-51B0-49C3-955C-3F0CBFB3563B}" destId="{EB4EE70D-9127-4154-B561-6B40FCE9E636}" srcOrd="0" destOrd="0" presId="urn:microsoft.com/office/officeart/2011/layout/CircleProcess"/>
    <dgm:cxn modelId="{7D1CF4E2-1AE9-4EEB-917D-6C45D9D54026}" type="presParOf" srcId="{4B7FD5B3-6FA7-4CA3-9BFE-46843C6131D9}" destId="{6178AA66-5FA8-41EC-84E1-DEEA3FCE85C9}" srcOrd="9" destOrd="0" presId="urn:microsoft.com/office/officeart/2011/layout/CircleProcess"/>
    <dgm:cxn modelId="{397E4F6F-837D-4A25-8FCB-9B995C711554}" type="presParOf" srcId="{6178AA66-5FA8-41EC-84E1-DEEA3FCE85C9}" destId="{661619F7-3F4C-464C-8BDD-3A9BAA461E5E}" srcOrd="0" destOrd="0" presId="urn:microsoft.com/office/officeart/2011/layout/CircleProcess"/>
    <dgm:cxn modelId="{1C0EA5A7-214C-4415-B1B5-429989EDA3EA}" type="presParOf" srcId="{4B7FD5B3-6FA7-4CA3-9BFE-46843C6131D9}" destId="{F012F9CE-63AD-43FE-86FA-682DC375AA33}" srcOrd="10" destOrd="0" presId="urn:microsoft.com/office/officeart/2011/layout/CircleProcess"/>
    <dgm:cxn modelId="{90CA918B-5077-4C6B-9123-DAFC6EF9AC72}" type="presParOf" srcId="{4B7FD5B3-6FA7-4CA3-9BFE-46843C6131D9}" destId="{FBF18AAF-D099-42FD-BFFA-63F337F7AFD1}" srcOrd="11" destOrd="0" presId="urn:microsoft.com/office/officeart/2011/layout/CircleProcess"/>
    <dgm:cxn modelId="{177468A0-1428-4C59-83FE-FA16C1D9A7DE}" type="presParOf" srcId="{4B7FD5B3-6FA7-4CA3-9BFE-46843C6131D9}" destId="{4EE49DB7-74C1-428C-98A4-A19AED7F1314}" srcOrd="12" destOrd="0" presId="urn:microsoft.com/office/officeart/2011/layout/CircleProcess"/>
    <dgm:cxn modelId="{A6FA67A0-A3D0-4160-BE3F-69B7BC5447FB}" type="presParOf" srcId="{4EE49DB7-74C1-428C-98A4-A19AED7F1314}" destId="{1BB385C9-8255-4F4E-8874-209677366F1E}" srcOrd="0" destOrd="0" presId="urn:microsoft.com/office/officeart/2011/layout/CircleProcess"/>
    <dgm:cxn modelId="{E2839A0C-B8C4-4EE9-ADD8-C36F2733906B}" type="presParOf" srcId="{4B7FD5B3-6FA7-4CA3-9BFE-46843C6131D9}" destId="{214B9606-DA7C-4A87-9F6C-727282C383F6}" srcOrd="13" destOrd="0" presId="urn:microsoft.com/office/officeart/2011/layout/CircleProcess"/>
    <dgm:cxn modelId="{9C56FF3A-C17B-4D57-8AB8-FAD25F68829D}" type="presParOf" srcId="{214B9606-DA7C-4A87-9F6C-727282C383F6}" destId="{8DCBAAA8-3B24-452B-944A-8A1FD52C897B}" srcOrd="0" destOrd="0" presId="urn:microsoft.com/office/officeart/2011/layout/CircleProcess"/>
    <dgm:cxn modelId="{31405887-F4D8-4AC2-83F8-FA789E06C1FF}" type="presParOf" srcId="{4B7FD5B3-6FA7-4CA3-9BFE-46843C6131D9}" destId="{4DE9566B-D407-45EE-A213-75ABDBAEA7E2}" srcOrd="14" destOrd="0" presId="urn:microsoft.com/office/officeart/2011/layout/CircleProcess"/>
    <dgm:cxn modelId="{68CE7E49-F914-497A-80F0-0CC9537E61C4}" type="presParOf" srcId="{4B7FD5B3-6FA7-4CA3-9BFE-46843C6131D9}" destId="{F3E7E67D-A057-4BBD-974F-98C1A7D61F53}" srcOrd="1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228BC-373D-4B34-8102-CE2207A80E02}">
      <dsp:nvSpPr>
        <dsp:cNvPr id="0" name=""/>
        <dsp:cNvSpPr/>
      </dsp:nvSpPr>
      <dsp:spPr>
        <a:xfrm>
          <a:off x="0" y="2934"/>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BE4CB-096A-40E6-A35B-BD3D5D5D153D}">
      <dsp:nvSpPr>
        <dsp:cNvPr id="0" name=""/>
        <dsp:cNvSpPr/>
      </dsp:nvSpPr>
      <dsp:spPr>
        <a:xfrm>
          <a:off x="171126" y="130218"/>
          <a:ext cx="311443" cy="311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22CC2D-4270-41E2-A19A-B59EDE487189}">
      <dsp:nvSpPr>
        <dsp:cNvPr id="0" name=""/>
        <dsp:cNvSpPr/>
      </dsp:nvSpPr>
      <dsp:spPr>
        <a:xfrm>
          <a:off x="653697" y="2934"/>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b="0" i="0" kern="1200"/>
            <a:t>Upgrading the system to version 6.0.16 and the addition of the FHIR Survey Administrator. </a:t>
          </a:r>
          <a:endParaRPr lang="en-US" sz="1600" kern="1200"/>
        </a:p>
      </dsp:txBody>
      <dsp:txXfrm>
        <a:off x="653697" y="2934"/>
        <a:ext cx="5002053" cy="601065"/>
      </dsp:txXfrm>
    </dsp:sp>
    <dsp:sp modelId="{27788708-1E8C-4A86-AE0D-47E815E815F6}">
      <dsp:nvSpPr>
        <dsp:cNvPr id="0" name=""/>
        <dsp:cNvSpPr/>
      </dsp:nvSpPr>
      <dsp:spPr>
        <a:xfrm>
          <a:off x="5655751" y="2934"/>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ct val="35000"/>
            </a:spcAft>
            <a:buNone/>
          </a:pPr>
          <a:r>
            <a:rPr lang="en-US" sz="1200" b="0" i="0" kern="1200" dirty="0"/>
            <a:t>Including Questionnaire Builder (QB) and Survey Administrator (SA) to provide data collection support in the initial stages of large-scale public health investigations.</a:t>
          </a:r>
          <a:endParaRPr lang="en-US" sz="1200" kern="1200" dirty="0"/>
        </a:p>
      </dsp:txBody>
      <dsp:txXfrm>
        <a:off x="5655751" y="2934"/>
        <a:ext cx="5440123" cy="565708"/>
      </dsp:txXfrm>
    </dsp:sp>
    <dsp:sp modelId="{751C5348-4DFB-498B-AFBB-47CA94BB9D82}">
      <dsp:nvSpPr>
        <dsp:cNvPr id="0" name=""/>
        <dsp:cNvSpPr/>
      </dsp:nvSpPr>
      <dsp:spPr>
        <a:xfrm>
          <a:off x="0" y="754266"/>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3ABEF6-CCE9-4502-A948-370182E3356E}">
      <dsp:nvSpPr>
        <dsp:cNvPr id="0" name=""/>
        <dsp:cNvSpPr/>
      </dsp:nvSpPr>
      <dsp:spPr>
        <a:xfrm>
          <a:off x="171126" y="881550"/>
          <a:ext cx="311443" cy="311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FBA1D7-87EA-4686-A569-D3B60DDB570B}">
      <dsp:nvSpPr>
        <dsp:cNvPr id="0" name=""/>
        <dsp:cNvSpPr/>
      </dsp:nvSpPr>
      <dsp:spPr>
        <a:xfrm>
          <a:off x="653697" y="754266"/>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b="0" i="0" kern="1200"/>
            <a:t>NEDSS User Interface (UI) upgrade</a:t>
          </a:r>
          <a:endParaRPr lang="en-US" sz="1600" kern="1200"/>
        </a:p>
      </dsp:txBody>
      <dsp:txXfrm>
        <a:off x="653697" y="754266"/>
        <a:ext cx="5002053" cy="601065"/>
      </dsp:txXfrm>
    </dsp:sp>
    <dsp:sp modelId="{1004F36D-1945-4C4E-9FB8-4563AB09D2FE}">
      <dsp:nvSpPr>
        <dsp:cNvPr id="0" name=""/>
        <dsp:cNvSpPr/>
      </dsp:nvSpPr>
      <dsp:spPr>
        <a:xfrm>
          <a:off x="5655751" y="754266"/>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ts val="0"/>
            </a:spcAft>
            <a:buNone/>
          </a:pPr>
          <a:r>
            <a:rPr lang="en-US" sz="1200" b="0" i="0" kern="1200"/>
            <a:t>Modernized look </a:t>
          </a:r>
          <a:endParaRPr lang="en-US" sz="1200" kern="1200" dirty="0"/>
        </a:p>
        <a:p>
          <a:pPr marL="0" lvl="0" indent="0" algn="l" defTabSz="533400">
            <a:lnSpc>
              <a:spcPct val="100000"/>
            </a:lnSpc>
            <a:spcBef>
              <a:spcPct val="0"/>
            </a:spcBef>
            <a:spcAft>
              <a:spcPts val="0"/>
            </a:spcAft>
            <a:buNone/>
          </a:pPr>
          <a:r>
            <a:rPr lang="en-US" sz="1200" kern="1200"/>
            <a:t>Maintain current workflows </a:t>
          </a:r>
          <a:endParaRPr lang="en-US" sz="1200" kern="1200" dirty="0"/>
        </a:p>
        <a:p>
          <a:pPr marL="0" lvl="0" indent="0" algn="l" defTabSz="533400">
            <a:lnSpc>
              <a:spcPct val="100000"/>
            </a:lnSpc>
            <a:spcBef>
              <a:spcPct val="0"/>
            </a:spcBef>
            <a:spcAft>
              <a:spcPts val="0"/>
            </a:spcAft>
            <a:buNone/>
          </a:pPr>
          <a:r>
            <a:rPr lang="en-US" sz="1200" b="0" i="0" kern="1200" dirty="0"/>
            <a:t>Exploring </a:t>
          </a:r>
          <a:r>
            <a:rPr lang="en-US" sz="1200" kern="1200" dirty="0"/>
            <a:t>options and feedback from epi staff</a:t>
          </a:r>
        </a:p>
      </dsp:txBody>
      <dsp:txXfrm>
        <a:off x="5655751" y="754266"/>
        <a:ext cx="5440123" cy="565708"/>
      </dsp:txXfrm>
    </dsp:sp>
    <dsp:sp modelId="{75F89667-3528-4C09-8606-749F5A276684}">
      <dsp:nvSpPr>
        <dsp:cNvPr id="0" name=""/>
        <dsp:cNvSpPr/>
      </dsp:nvSpPr>
      <dsp:spPr>
        <a:xfrm>
          <a:off x="0" y="1505597"/>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C5187-CC27-4F2B-AD31-24AEBD9983C9}">
      <dsp:nvSpPr>
        <dsp:cNvPr id="0" name=""/>
        <dsp:cNvSpPr/>
      </dsp:nvSpPr>
      <dsp:spPr>
        <a:xfrm>
          <a:off x="171126" y="1632882"/>
          <a:ext cx="311443" cy="311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054E39-473C-47E0-86DA-52000F4B3ABE}">
      <dsp:nvSpPr>
        <dsp:cNvPr id="0" name=""/>
        <dsp:cNvSpPr/>
      </dsp:nvSpPr>
      <dsp:spPr>
        <a:xfrm>
          <a:off x="653697" y="1505597"/>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b="0" i="0" kern="1200"/>
            <a:t>Facility Management Module </a:t>
          </a:r>
          <a:endParaRPr lang="en-US" sz="1600" kern="1200"/>
        </a:p>
      </dsp:txBody>
      <dsp:txXfrm>
        <a:off x="653697" y="1505597"/>
        <a:ext cx="5002053" cy="601065"/>
      </dsp:txXfrm>
    </dsp:sp>
    <dsp:sp modelId="{8DC4E09B-12EF-43AE-A007-B47248061945}">
      <dsp:nvSpPr>
        <dsp:cNvPr id="0" name=""/>
        <dsp:cNvSpPr/>
      </dsp:nvSpPr>
      <dsp:spPr>
        <a:xfrm>
          <a:off x="5655751" y="1505597"/>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ct val="35000"/>
            </a:spcAft>
            <a:buNone/>
          </a:pPr>
          <a:r>
            <a:rPr lang="en-US" sz="1200" b="0" i="0" kern="1200" dirty="0"/>
            <a:t>Manage organizations </a:t>
          </a:r>
          <a:r>
            <a:rPr lang="en-US" sz="1200" kern="1200" dirty="0"/>
            <a:t>via user interface</a:t>
          </a:r>
        </a:p>
      </dsp:txBody>
      <dsp:txXfrm>
        <a:off x="5655751" y="1505597"/>
        <a:ext cx="5440123" cy="565708"/>
      </dsp:txXfrm>
    </dsp:sp>
    <dsp:sp modelId="{4824ADE9-B1A1-45C9-A26C-C6AF25E26334}">
      <dsp:nvSpPr>
        <dsp:cNvPr id="0" name=""/>
        <dsp:cNvSpPr/>
      </dsp:nvSpPr>
      <dsp:spPr>
        <a:xfrm>
          <a:off x="0" y="2256929"/>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1434B-38A9-4BCF-AE40-1BC4B3605C59}">
      <dsp:nvSpPr>
        <dsp:cNvPr id="0" name=""/>
        <dsp:cNvSpPr/>
      </dsp:nvSpPr>
      <dsp:spPr>
        <a:xfrm>
          <a:off x="171126" y="2384214"/>
          <a:ext cx="311443" cy="311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08E79-FC74-4481-AD19-F44E022F46DA}">
      <dsp:nvSpPr>
        <dsp:cNvPr id="0" name=""/>
        <dsp:cNvSpPr/>
      </dsp:nvSpPr>
      <dsp:spPr>
        <a:xfrm>
          <a:off x="653697" y="2256929"/>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b="0" i="0" kern="1200"/>
            <a:t>Bulk Import of cases via NEDSS User Interface</a:t>
          </a:r>
          <a:endParaRPr lang="en-US" sz="1600" kern="1200"/>
        </a:p>
      </dsp:txBody>
      <dsp:txXfrm>
        <a:off x="653697" y="2256929"/>
        <a:ext cx="5002053" cy="601065"/>
      </dsp:txXfrm>
    </dsp:sp>
    <dsp:sp modelId="{8A39C514-7D36-41CE-A2C9-F4D5BC56B69E}">
      <dsp:nvSpPr>
        <dsp:cNvPr id="0" name=""/>
        <dsp:cNvSpPr/>
      </dsp:nvSpPr>
      <dsp:spPr>
        <a:xfrm>
          <a:off x="5655751" y="2256929"/>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ct val="35000"/>
            </a:spcAft>
            <a:buNone/>
          </a:pPr>
          <a:r>
            <a:rPr lang="en-US" sz="1200" b="0" i="0" kern="1200"/>
            <a:t>Users will be able to import new cases and update existing cases via UI using a CSV</a:t>
          </a:r>
          <a:endParaRPr lang="en-US" sz="1200" kern="1200"/>
        </a:p>
      </dsp:txBody>
      <dsp:txXfrm>
        <a:off x="5655751" y="2256929"/>
        <a:ext cx="5440123" cy="565708"/>
      </dsp:txXfrm>
    </dsp:sp>
    <dsp:sp modelId="{FA59CF6D-980C-4F72-9D7C-214B90509D10}">
      <dsp:nvSpPr>
        <dsp:cNvPr id="0" name=""/>
        <dsp:cNvSpPr/>
      </dsp:nvSpPr>
      <dsp:spPr>
        <a:xfrm>
          <a:off x="0" y="3008261"/>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8503B-0B54-4C77-BCFD-714AA8523684}">
      <dsp:nvSpPr>
        <dsp:cNvPr id="0" name=""/>
        <dsp:cNvSpPr/>
      </dsp:nvSpPr>
      <dsp:spPr>
        <a:xfrm>
          <a:off x="171126" y="3135546"/>
          <a:ext cx="311443" cy="3111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523C78-26CE-40A2-B633-920F810C3F0D}">
      <dsp:nvSpPr>
        <dsp:cNvPr id="0" name=""/>
        <dsp:cNvSpPr/>
      </dsp:nvSpPr>
      <dsp:spPr>
        <a:xfrm>
          <a:off x="653697" y="3008261"/>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b="0" i="0" kern="1200"/>
            <a:t>Page Builders for ALL conditions</a:t>
          </a:r>
          <a:endParaRPr lang="en-US" sz="1600" kern="1200"/>
        </a:p>
      </dsp:txBody>
      <dsp:txXfrm>
        <a:off x="653697" y="3008261"/>
        <a:ext cx="5002053" cy="601065"/>
      </dsp:txXfrm>
    </dsp:sp>
    <dsp:sp modelId="{BD85A8A4-8C77-4E11-A34C-1E6584A6D144}">
      <dsp:nvSpPr>
        <dsp:cNvPr id="0" name=""/>
        <dsp:cNvSpPr/>
      </dsp:nvSpPr>
      <dsp:spPr>
        <a:xfrm>
          <a:off x="5655751" y="3008261"/>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ct val="35000"/>
            </a:spcAft>
            <a:buNone/>
          </a:pPr>
          <a:r>
            <a:rPr lang="en-US" sz="1200" b="0" i="0" kern="1200"/>
            <a:t>All conditions in NEDSS will be moved to a page builder and off legacy pages</a:t>
          </a:r>
          <a:endParaRPr lang="en-US" sz="1200" kern="1200" dirty="0"/>
        </a:p>
      </dsp:txBody>
      <dsp:txXfrm>
        <a:off x="5655751" y="3008261"/>
        <a:ext cx="5440123" cy="565708"/>
      </dsp:txXfrm>
    </dsp:sp>
    <dsp:sp modelId="{1747FE33-1B02-428E-A012-2EC0E2B0784B}">
      <dsp:nvSpPr>
        <dsp:cNvPr id="0" name=""/>
        <dsp:cNvSpPr/>
      </dsp:nvSpPr>
      <dsp:spPr>
        <a:xfrm>
          <a:off x="0" y="3759593"/>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FB7B3-284A-43BF-8905-A83BF2D4DBBB}">
      <dsp:nvSpPr>
        <dsp:cNvPr id="0" name=""/>
        <dsp:cNvSpPr/>
      </dsp:nvSpPr>
      <dsp:spPr>
        <a:xfrm>
          <a:off x="171126" y="3886877"/>
          <a:ext cx="311443" cy="3111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DF9BE3-C7EA-4C1F-B6FA-89FB6C264919}">
      <dsp:nvSpPr>
        <dsp:cNvPr id="0" name=""/>
        <dsp:cNvSpPr/>
      </dsp:nvSpPr>
      <dsp:spPr>
        <a:xfrm>
          <a:off x="653697" y="3759593"/>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kern="1200"/>
            <a:t>The U.S. Digital Service is set to add HIV/STD simple reports in the summer of 2024</a:t>
          </a:r>
          <a:endParaRPr lang="en-US" sz="1600" kern="1200" dirty="0"/>
        </a:p>
      </dsp:txBody>
      <dsp:txXfrm>
        <a:off x="653697" y="3759593"/>
        <a:ext cx="5002053" cy="601065"/>
      </dsp:txXfrm>
    </dsp:sp>
    <dsp:sp modelId="{1DA89440-BC18-40BE-9AD4-376EDC8F8F4C}">
      <dsp:nvSpPr>
        <dsp:cNvPr id="0" name=""/>
        <dsp:cNvSpPr/>
      </dsp:nvSpPr>
      <dsp:spPr>
        <a:xfrm>
          <a:off x="5655751" y="3759593"/>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ct val="35000"/>
            </a:spcAft>
            <a:buNone/>
          </a:pPr>
          <a:r>
            <a:rPr lang="en-US" sz="1200" kern="1200"/>
            <a:t>Efforts to convert paper labs to electronic reporting for HIV/STD</a:t>
          </a:r>
          <a:endParaRPr lang="en-US" sz="1200" kern="1200" dirty="0"/>
        </a:p>
        <a:p>
          <a:pPr marL="0" lvl="0" indent="0" algn="l" defTabSz="533400">
            <a:lnSpc>
              <a:spcPct val="100000"/>
            </a:lnSpc>
            <a:spcBef>
              <a:spcPct val="0"/>
            </a:spcBef>
            <a:spcAft>
              <a:spcPct val="35000"/>
            </a:spcAft>
            <a:buNone/>
          </a:pPr>
          <a:r>
            <a:rPr lang="en-US" sz="1200" kern="1200"/>
            <a:t>Improve e-faxing with the military</a:t>
          </a:r>
          <a:endParaRPr lang="en-US" sz="1200" kern="1200" dirty="0"/>
        </a:p>
      </dsp:txBody>
      <dsp:txXfrm>
        <a:off x="5655751" y="3759593"/>
        <a:ext cx="5440123" cy="565708"/>
      </dsp:txXfrm>
    </dsp:sp>
    <dsp:sp modelId="{21F5FCEE-0CD3-4BD8-B824-12D6344D100A}">
      <dsp:nvSpPr>
        <dsp:cNvPr id="0" name=""/>
        <dsp:cNvSpPr/>
      </dsp:nvSpPr>
      <dsp:spPr>
        <a:xfrm>
          <a:off x="0" y="4510925"/>
          <a:ext cx="11115675" cy="5657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68A9B1-F0FE-4CD0-9AFC-196EB3FF5575}">
      <dsp:nvSpPr>
        <dsp:cNvPr id="0" name=""/>
        <dsp:cNvSpPr/>
      </dsp:nvSpPr>
      <dsp:spPr>
        <a:xfrm>
          <a:off x="171126" y="4638209"/>
          <a:ext cx="311443" cy="31113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3C9BD-1BD1-401B-B9A5-6AAFAB7020EA}">
      <dsp:nvSpPr>
        <dsp:cNvPr id="0" name=""/>
        <dsp:cNvSpPr/>
      </dsp:nvSpPr>
      <dsp:spPr>
        <a:xfrm>
          <a:off x="653697" y="4510925"/>
          <a:ext cx="5002053" cy="601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613" tIns="63613" rIns="63613" bIns="63613" numCol="1" spcCol="1270" anchor="ctr" anchorCtr="0">
          <a:noAutofit/>
        </a:bodyPr>
        <a:lstStyle/>
        <a:p>
          <a:pPr marL="0" lvl="0" indent="0" algn="l" defTabSz="711200">
            <a:lnSpc>
              <a:spcPct val="100000"/>
            </a:lnSpc>
            <a:spcBef>
              <a:spcPct val="0"/>
            </a:spcBef>
            <a:spcAft>
              <a:spcPct val="35000"/>
            </a:spcAft>
            <a:buNone/>
          </a:pPr>
          <a:r>
            <a:rPr lang="en-US" sz="1600" kern="1200"/>
            <a:t>Training</a:t>
          </a:r>
          <a:endParaRPr lang="en-US" sz="1600" kern="1200" dirty="0"/>
        </a:p>
      </dsp:txBody>
      <dsp:txXfrm>
        <a:off x="653697" y="4510925"/>
        <a:ext cx="5002053" cy="601065"/>
      </dsp:txXfrm>
    </dsp:sp>
    <dsp:sp modelId="{6232ACDB-B34D-4DEF-A7DE-E1CF26E90232}">
      <dsp:nvSpPr>
        <dsp:cNvPr id="0" name=""/>
        <dsp:cNvSpPr/>
      </dsp:nvSpPr>
      <dsp:spPr>
        <a:xfrm>
          <a:off x="5655751" y="4510925"/>
          <a:ext cx="5440123" cy="565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871" tIns="59871" rIns="59871" bIns="59871" numCol="1" spcCol="1270" anchor="ctr" anchorCtr="0">
          <a:noAutofit/>
        </a:bodyPr>
        <a:lstStyle/>
        <a:p>
          <a:pPr marL="0" lvl="0" indent="0" algn="l" defTabSz="533400">
            <a:lnSpc>
              <a:spcPct val="100000"/>
            </a:lnSpc>
            <a:spcBef>
              <a:spcPct val="0"/>
            </a:spcBef>
            <a:spcAft>
              <a:spcPct val="35000"/>
            </a:spcAft>
            <a:buNone/>
          </a:pPr>
          <a:r>
            <a:rPr lang="en-US" sz="1200" kern="1200"/>
            <a:t>Updating current NEDSS training and adding section for report generation.</a:t>
          </a:r>
          <a:endParaRPr lang="en-US" sz="1200" kern="1200" dirty="0"/>
        </a:p>
      </dsp:txBody>
      <dsp:txXfrm>
        <a:off x="5655751" y="4510925"/>
        <a:ext cx="5440123" cy="565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394116-867E-478D-A924-947C594683A0}">
      <dsp:nvSpPr>
        <dsp:cNvPr id="0" name=""/>
        <dsp:cNvSpPr/>
      </dsp:nvSpPr>
      <dsp:spPr>
        <a:xfrm>
          <a:off x="0" y="8157"/>
          <a:ext cx="8947935" cy="374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Parent/Guardian Form for Texas Early Hearing Detection</a:t>
          </a:r>
        </a:p>
      </dsp:txBody>
      <dsp:txXfrm>
        <a:off x="18277" y="26434"/>
        <a:ext cx="8911381" cy="337846"/>
      </dsp:txXfrm>
    </dsp:sp>
    <dsp:sp modelId="{ABC70473-D8E8-4337-AEB6-A80FAF441920}">
      <dsp:nvSpPr>
        <dsp:cNvPr id="0" name=""/>
        <dsp:cNvSpPr/>
      </dsp:nvSpPr>
      <dsp:spPr>
        <a:xfrm>
          <a:off x="0" y="382557"/>
          <a:ext cx="8947935"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97" tIns="17780" rIns="99568" bIns="17780" numCol="1" spcCol="1270" anchor="t" anchorCtr="0">
          <a:noAutofit/>
        </a:bodyPr>
        <a:lstStyle/>
        <a:p>
          <a:pPr marL="114300" lvl="1" indent="-114300" algn="l" defTabSz="622300">
            <a:lnSpc>
              <a:spcPct val="90000"/>
            </a:lnSpc>
            <a:spcBef>
              <a:spcPct val="0"/>
            </a:spcBef>
            <a:spcAft>
              <a:spcPct val="20000"/>
            </a:spcAft>
            <a:buClrTx/>
            <a:buSzTx/>
            <a:buFont typeface="Arial" panose="020B0604020202020204" pitchFamily="34" charset="0"/>
            <a:buChar char="•"/>
          </a:pPr>
          <a:r>
            <a:rPr lang="en-US" sz="1400" kern="1200" dirty="0"/>
            <a:t>Electronic form submissions for Parents/Guardians for Texas Early Hearing Detection screening</a:t>
          </a:r>
        </a:p>
      </dsp:txBody>
      <dsp:txXfrm>
        <a:off x="0" y="382557"/>
        <a:ext cx="8947935" cy="331200"/>
      </dsp:txXfrm>
    </dsp:sp>
    <dsp:sp modelId="{044994D9-FFEA-4C98-A1A2-EF426D770A20}">
      <dsp:nvSpPr>
        <dsp:cNvPr id="0" name=""/>
        <dsp:cNvSpPr/>
      </dsp:nvSpPr>
      <dsp:spPr>
        <a:xfrm>
          <a:off x="0" y="713757"/>
          <a:ext cx="8947935" cy="374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Maternal Mortality Review System (MMRS)</a:t>
          </a:r>
        </a:p>
      </dsp:txBody>
      <dsp:txXfrm>
        <a:off x="18277" y="732034"/>
        <a:ext cx="8911381" cy="337846"/>
      </dsp:txXfrm>
    </dsp:sp>
    <dsp:sp modelId="{FE6FA1AA-956B-499F-8A32-B02F8BB59C7D}">
      <dsp:nvSpPr>
        <dsp:cNvPr id="0" name=""/>
        <dsp:cNvSpPr/>
      </dsp:nvSpPr>
      <dsp:spPr>
        <a:xfrm>
          <a:off x="0" y="1088157"/>
          <a:ext cx="8947935" cy="86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97"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dirty="0">
              <a:latin typeface="Calibri" panose="020F0502020204030204" pitchFamily="34" charset="0"/>
              <a:ea typeface="Times New Roman" panose="02020603050405020304" pitchFamily="18" charset="0"/>
              <a:cs typeface="Calibri" panose="020F0502020204030204" pitchFamily="34" charset="0"/>
            </a:rPr>
            <a:t>The MMMRS will be a Texas-centric data system to support identification and MMMRC review of maternal death cases.</a:t>
          </a:r>
          <a:endParaRPr lang="en-US" sz="1400" kern="1200" dirty="0"/>
        </a:p>
        <a:p>
          <a:pPr marL="114300" lvl="1" indent="-114300" algn="l" defTabSz="622300">
            <a:lnSpc>
              <a:spcPct val="90000"/>
            </a:lnSpc>
            <a:spcBef>
              <a:spcPct val="0"/>
            </a:spcBef>
            <a:spcAft>
              <a:spcPct val="20000"/>
            </a:spcAft>
            <a:buChar char="•"/>
          </a:pPr>
          <a:r>
            <a:rPr lang="en-US" sz="1400" kern="1200" dirty="0">
              <a:latin typeface="Calibri" panose="020F0502020204030204" pitchFamily="34" charset="0"/>
              <a:ea typeface="Times New Roman" panose="02020603050405020304" pitchFamily="18" charset="0"/>
              <a:cs typeface="Calibri" panose="020F0502020204030204" pitchFamily="34" charset="0"/>
            </a:rPr>
            <a:t>The system will allow for more efficient and timely case identification, improved workflow tracking and case sharing efficiencies, support case review documentation and reporting, and streamline data analytics.</a:t>
          </a:r>
        </a:p>
      </dsp:txBody>
      <dsp:txXfrm>
        <a:off x="0" y="1088157"/>
        <a:ext cx="8947935" cy="869400"/>
      </dsp:txXfrm>
    </dsp:sp>
    <dsp:sp modelId="{904C952D-9D0F-456B-8D2C-E3897394E604}">
      <dsp:nvSpPr>
        <dsp:cNvPr id="0" name=""/>
        <dsp:cNvSpPr/>
      </dsp:nvSpPr>
      <dsp:spPr>
        <a:xfrm>
          <a:off x="0" y="1957557"/>
          <a:ext cx="8947935" cy="374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Maternal Child Health Quality Improvement System (MCHQIS)</a:t>
          </a:r>
        </a:p>
      </dsp:txBody>
      <dsp:txXfrm>
        <a:off x="18277" y="1975834"/>
        <a:ext cx="8911381" cy="337846"/>
      </dsp:txXfrm>
    </dsp:sp>
    <dsp:sp modelId="{1CE84CBC-403A-454F-B487-DB1C17EBD99F}">
      <dsp:nvSpPr>
        <dsp:cNvPr id="0" name=""/>
        <dsp:cNvSpPr/>
      </dsp:nvSpPr>
      <dsp:spPr>
        <a:xfrm>
          <a:off x="0" y="2331957"/>
          <a:ext cx="8947935"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97" tIns="17780" rIns="99568" bIns="17780" numCol="1" spcCol="1270" anchor="t" anchorCtr="0">
          <a:noAutofit/>
        </a:bodyPr>
        <a:lstStyle/>
        <a:p>
          <a:pPr marL="114300" lvl="1" indent="0" algn="l" defTabSz="622300">
            <a:lnSpc>
              <a:spcPct val="90000"/>
            </a:lnSpc>
            <a:spcBef>
              <a:spcPct val="0"/>
            </a:spcBef>
            <a:spcAft>
              <a:spcPct val="20000"/>
            </a:spcAft>
            <a:buChar char="•"/>
          </a:pPr>
          <a:r>
            <a:rPr lang="en-US" sz="1400" kern="1200" dirty="0">
              <a:latin typeface="Calibri" panose="020F0502020204030204" pitchFamily="34" charset="0"/>
              <a:ea typeface="Times New Roman" panose="02020603050405020304" pitchFamily="18" charset="0"/>
              <a:cs typeface="Calibri" panose="020F0502020204030204" pitchFamily="34" charset="0"/>
            </a:rPr>
            <a:t>Access to provisional hospital discharge data to support programs under Health and Safety Code, Chapter 34.</a:t>
          </a:r>
          <a:endParaRPr lang="en-US" sz="1400" kern="1200" dirty="0"/>
        </a:p>
        <a:p>
          <a:pPr marL="114300" lvl="1" indent="0" algn="l" defTabSz="622300">
            <a:lnSpc>
              <a:spcPct val="90000"/>
            </a:lnSpc>
            <a:spcBef>
              <a:spcPct val="0"/>
            </a:spcBef>
            <a:spcAft>
              <a:spcPct val="20000"/>
            </a:spcAft>
            <a:buChar char="•"/>
          </a:pPr>
          <a:r>
            <a:rPr lang="en-US" sz="1400" kern="1200" dirty="0">
              <a:latin typeface="Calibri" panose="020F0502020204030204" pitchFamily="34" charset="0"/>
              <a:ea typeface="Times New Roman" panose="02020603050405020304" pitchFamily="18" charset="0"/>
              <a:cs typeface="Calibri" panose="020F0502020204030204" pitchFamily="34" charset="0"/>
            </a:rPr>
            <a:t>Enhanced support of quality improvement (QI) measure reporting for </a:t>
          </a:r>
          <a:r>
            <a:rPr lang="en-US" sz="1400" kern="1200" dirty="0" err="1">
              <a:latin typeface="Calibri" panose="020F0502020204030204" pitchFamily="34" charset="0"/>
              <a:ea typeface="Times New Roman" panose="02020603050405020304" pitchFamily="18" charset="0"/>
              <a:cs typeface="Calibri" panose="020F0502020204030204" pitchFamily="34" charset="0"/>
            </a:rPr>
            <a:t>TexasAIM</a:t>
          </a:r>
          <a:r>
            <a:rPr lang="en-US" sz="1400" kern="1200" dirty="0">
              <a:latin typeface="Calibri" panose="020F0502020204030204" pitchFamily="34" charset="0"/>
              <a:ea typeface="Times New Roman" panose="02020603050405020304" pitchFamily="18" charset="0"/>
              <a:cs typeface="Calibri" panose="020F0502020204030204" pitchFamily="34" charset="0"/>
            </a:rPr>
            <a:t> and other MCH QI projects.</a:t>
          </a:r>
          <a:endParaRPr lang="en-US" sz="1400" kern="1200" dirty="0">
            <a:latin typeface="Verdana" panose="020B0604030504040204" pitchFamily="34" charset="0"/>
            <a:ea typeface="Calibri" panose="020F0502020204030204" pitchFamily="34" charset="0"/>
            <a:cs typeface="Calibri" panose="020F0502020204030204" pitchFamily="34" charset="0"/>
          </a:endParaRPr>
        </a:p>
        <a:p>
          <a:pPr marL="114300" lvl="1" indent="0" algn="l" defTabSz="622300">
            <a:lnSpc>
              <a:spcPct val="90000"/>
            </a:lnSpc>
            <a:spcBef>
              <a:spcPct val="0"/>
            </a:spcBef>
            <a:spcAft>
              <a:spcPct val="20000"/>
            </a:spcAft>
            <a:buChar char="•"/>
          </a:pPr>
          <a:r>
            <a:rPr lang="en-US" sz="1400" kern="1200" dirty="0">
              <a:latin typeface="Calibri" panose="020F0502020204030204" pitchFamily="34" charset="0"/>
              <a:ea typeface="Times New Roman" panose="02020603050405020304" pitchFamily="18" charset="0"/>
              <a:cs typeface="Calibri" panose="020F0502020204030204" pitchFamily="34" charset="0"/>
            </a:rPr>
            <a:t>Enhanced support and access to data visualizations for internal and external stakeholders such as </a:t>
          </a:r>
          <a:r>
            <a:rPr lang="en-US" sz="1400" kern="1200" dirty="0">
              <a:latin typeface="Calibri" panose="020F0502020204030204" pitchFamily="34" charset="0"/>
              <a:cs typeface="Calibri" panose="020F0502020204030204" pitchFamily="34" charset="0"/>
            </a:rPr>
            <a:t>Texas Legislature, DSHS Executive Leadership, Texas Collaborative for Healthy Mothers and Babies (TCHMB), Texas Medical Association (TMA), Texas Pediatric Society (TPS), </a:t>
          </a:r>
          <a:r>
            <a:rPr lang="en-US" sz="1400" kern="1200" dirty="0"/>
            <a:t>Regional Advisory Councils/Perinatal Advisory Councils, and more.</a:t>
          </a:r>
          <a:endParaRPr lang="en-US" sz="1400" kern="1200" dirty="0">
            <a:latin typeface="Verdana" panose="020B0604030504040204" pitchFamily="34" charset="0"/>
            <a:ea typeface="Calibri" panose="020F0502020204030204" pitchFamily="34" charset="0"/>
            <a:cs typeface="Calibri" panose="020F0502020204030204" pitchFamily="34" charset="0"/>
          </a:endParaRPr>
        </a:p>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Decrease public health response times and improved health outcomes.</a:t>
          </a:r>
        </a:p>
      </dsp:txBody>
      <dsp:txXfrm>
        <a:off x="0" y="2331957"/>
        <a:ext cx="8947935" cy="1366200"/>
      </dsp:txXfrm>
    </dsp:sp>
    <dsp:sp modelId="{548D499C-8906-4E27-83AB-DD0544E7ADFD}">
      <dsp:nvSpPr>
        <dsp:cNvPr id="0" name=""/>
        <dsp:cNvSpPr/>
      </dsp:nvSpPr>
      <dsp:spPr>
        <a:xfrm>
          <a:off x="0" y="3698157"/>
          <a:ext cx="8947935" cy="374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0" algn="l" defTabSz="622300">
            <a:lnSpc>
              <a:spcPct val="90000"/>
            </a:lnSpc>
            <a:spcBef>
              <a:spcPct val="0"/>
            </a:spcBef>
            <a:spcAft>
              <a:spcPct val="20000"/>
            </a:spcAft>
            <a:buNone/>
          </a:pPr>
          <a:r>
            <a:rPr lang="en-US" sz="1400" kern="1200" dirty="0"/>
            <a:t>Immunization’s New Provider Activity Dashboard using </a:t>
          </a:r>
          <a:r>
            <a:rPr lang="en-US" sz="1400" kern="1200" dirty="0" err="1"/>
            <a:t>PowerBI</a:t>
          </a:r>
          <a:r>
            <a:rPr lang="en-US" sz="1400" kern="1200" dirty="0"/>
            <a:t> Reports  </a:t>
          </a:r>
          <a:endPar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endParaRPr>
        </a:p>
      </dsp:txBody>
      <dsp:txXfrm>
        <a:off x="18277" y="3716434"/>
        <a:ext cx="8911381" cy="337846"/>
      </dsp:txXfrm>
    </dsp:sp>
    <dsp:sp modelId="{66868FEF-CE14-4F45-8C55-AFF1A5257840}">
      <dsp:nvSpPr>
        <dsp:cNvPr id="0" name=""/>
        <dsp:cNvSpPr/>
      </dsp:nvSpPr>
      <dsp:spPr>
        <a:xfrm>
          <a:off x="0" y="4072557"/>
          <a:ext cx="8947935"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097" tIns="17780" rIns="99568" bIns="17780" numCol="1" spcCol="1270" anchor="t" anchorCtr="0">
          <a:noAutofit/>
        </a:bodyPr>
        <a:lstStyle/>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Texas Immunization Provider Summary (TIPS)</a:t>
          </a:r>
        </a:p>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Provider Activity Report (PAR)</a:t>
          </a:r>
        </a:p>
        <a:p>
          <a:pPr marL="114300" lvl="1" indent="0" algn="l" defTabSz="622300">
            <a:lnSpc>
              <a:spcPct val="90000"/>
            </a:lnSpc>
            <a:spcBef>
              <a:spcPct val="0"/>
            </a:spcBef>
            <a:spcAft>
              <a:spcPct val="20000"/>
            </a:spcAft>
            <a:buChar char="•"/>
          </a:pPr>
          <a:r>
            <a:rPr lang="en-US" sz="1400" kern="1200" dirty="0">
              <a:solidFill>
                <a:prstClr val="black">
                  <a:hueOff val="0"/>
                  <a:satOff val="0"/>
                  <a:lumOff val="0"/>
                  <a:alphaOff val="0"/>
                </a:prstClr>
              </a:solidFill>
              <a:latin typeface="Calibri" panose="020F0502020204030204" pitchFamily="34" charset="0"/>
              <a:ea typeface="Times New Roman" panose="02020603050405020304" pitchFamily="18" charset="0"/>
              <a:cs typeface="Calibri" panose="020F0502020204030204" pitchFamily="34" charset="0"/>
            </a:rPr>
            <a:t>Consent Acceptance Rate Evaluation (CARE)</a:t>
          </a:r>
        </a:p>
      </dsp:txBody>
      <dsp:txXfrm>
        <a:off x="0" y="4072557"/>
        <a:ext cx="8947935" cy="72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6DBD0-2064-4491-9D70-791C8AD6D5E7}">
      <dsp:nvSpPr>
        <dsp:cNvPr id="0" name=""/>
        <dsp:cNvSpPr/>
      </dsp:nvSpPr>
      <dsp:spPr>
        <a:xfrm>
          <a:off x="0" y="1899761"/>
          <a:ext cx="9391184" cy="0"/>
        </a:xfrm>
        <a:prstGeom prst="line">
          <a:avLst/>
        </a:prstGeom>
        <a:solidFill>
          <a:schemeClr val="lt1">
            <a:alpha val="90000"/>
            <a:hueOff val="0"/>
            <a:satOff val="0"/>
            <a:lumOff val="0"/>
            <a:alphaOff val="0"/>
          </a:schemeClr>
        </a:solidFill>
        <a:ln w="95250" cap="flat" cmpd="sng" algn="ctr">
          <a:solidFill>
            <a:srgbClr val="003087"/>
          </a:solidFill>
          <a:prstDash val="solid"/>
          <a:miter lim="800000"/>
          <a:tailEnd type="triangle" w="med" len="med"/>
          <a:extLst>
            <a:ext uri="{C807C97D-BFC1-408E-A445-0C87EB9F89A2}">
              <ask:lineSketchStyleProps xmlns:ask="http://schemas.microsoft.com/office/drawing/2018/sketchyshapes">
                <ask:type>
                  <ask:lineSketchNone/>
                </ask:type>
              </ask:lineSketchStyleProps>
            </a:ext>
          </a:extLst>
        </a:ln>
        <a:effectLst/>
      </dsp:spPr>
      <dsp:style>
        <a:lnRef idx="2">
          <a:scrgbClr r="0" g="0" b="0"/>
        </a:lnRef>
        <a:fillRef idx="1">
          <a:scrgbClr r="0" g="0" b="0"/>
        </a:fillRef>
        <a:effectRef idx="0">
          <a:scrgbClr r="0" g="0" b="0"/>
        </a:effectRef>
        <a:fontRef idx="minor"/>
      </dsp:style>
    </dsp:sp>
    <dsp:sp modelId="{A7FDBAA5-F07B-44B9-92DC-634D097B56B7}">
      <dsp:nvSpPr>
        <dsp:cNvPr id="0" name=""/>
        <dsp:cNvSpPr/>
      </dsp:nvSpPr>
      <dsp:spPr>
        <a:xfrm rot="8100000">
          <a:off x="64609" y="437820"/>
          <a:ext cx="279413" cy="2794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B8FB4CA-5B0F-4A1F-8459-1BE40AED8B71}">
      <dsp:nvSpPr>
        <dsp:cNvPr id="0" name=""/>
        <dsp:cNvSpPr/>
      </dsp:nvSpPr>
      <dsp:spPr>
        <a:xfrm>
          <a:off x="95649" y="468861"/>
          <a:ext cx="217332" cy="217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B3EED0A-18F8-44BB-A007-F2FB9576E7B0}">
      <dsp:nvSpPr>
        <dsp:cNvPr id="0" name=""/>
        <dsp:cNvSpPr/>
      </dsp:nvSpPr>
      <dsp:spPr>
        <a:xfrm>
          <a:off x="401891" y="775102"/>
          <a:ext cx="2601064" cy="112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Project Kickoff</a:t>
          </a:r>
        </a:p>
      </dsp:txBody>
      <dsp:txXfrm>
        <a:off x="401891" y="775102"/>
        <a:ext cx="2601064" cy="1124658"/>
      </dsp:txXfrm>
    </dsp:sp>
    <dsp:sp modelId="{CA46D67E-2365-4775-AB81-6108624ACECE}">
      <dsp:nvSpPr>
        <dsp:cNvPr id="0" name=""/>
        <dsp:cNvSpPr/>
      </dsp:nvSpPr>
      <dsp:spPr>
        <a:xfrm>
          <a:off x="401891" y="379952"/>
          <a:ext cx="2601064" cy="3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September 2023</a:t>
          </a:r>
        </a:p>
      </dsp:txBody>
      <dsp:txXfrm>
        <a:off x="401891" y="379952"/>
        <a:ext cx="2601064" cy="395150"/>
      </dsp:txXfrm>
    </dsp:sp>
    <dsp:sp modelId="{2690C748-E5A7-46B6-A506-1ED4BA91DB91}">
      <dsp:nvSpPr>
        <dsp:cNvPr id="0" name=""/>
        <dsp:cNvSpPr/>
      </dsp:nvSpPr>
      <dsp:spPr>
        <a:xfrm>
          <a:off x="204316" y="775102"/>
          <a:ext cx="0" cy="112465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2BD00AF-4F92-4DF0-8FD1-D86889444976}">
      <dsp:nvSpPr>
        <dsp:cNvPr id="0" name=""/>
        <dsp:cNvSpPr/>
      </dsp:nvSpPr>
      <dsp:spPr>
        <a:xfrm>
          <a:off x="168007" y="1864197"/>
          <a:ext cx="71127" cy="711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CB2BEAC-E9FC-475A-BF5A-74ECD801A98C}">
      <dsp:nvSpPr>
        <dsp:cNvPr id="0" name=""/>
        <dsp:cNvSpPr/>
      </dsp:nvSpPr>
      <dsp:spPr>
        <a:xfrm rot="18900000">
          <a:off x="360638" y="3146682"/>
          <a:ext cx="279413" cy="2794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804BF1E-5325-4934-8CB2-C3273757A10E}">
      <dsp:nvSpPr>
        <dsp:cNvPr id="0" name=""/>
        <dsp:cNvSpPr/>
      </dsp:nvSpPr>
      <dsp:spPr>
        <a:xfrm>
          <a:off x="391678" y="3177722"/>
          <a:ext cx="217332" cy="217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B18AFDC-DC06-421F-BB6C-6DF6337BC597}">
      <dsp:nvSpPr>
        <dsp:cNvPr id="0" name=""/>
        <dsp:cNvSpPr/>
      </dsp:nvSpPr>
      <dsp:spPr>
        <a:xfrm>
          <a:off x="847033" y="2279713"/>
          <a:ext cx="2601064" cy="112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Requirements Gathering </a:t>
          </a:r>
        </a:p>
      </dsp:txBody>
      <dsp:txXfrm>
        <a:off x="847033" y="2279713"/>
        <a:ext cx="2601064" cy="1124658"/>
      </dsp:txXfrm>
    </dsp:sp>
    <dsp:sp modelId="{C569FC89-2421-445C-93E5-763104065B4D}">
      <dsp:nvSpPr>
        <dsp:cNvPr id="0" name=""/>
        <dsp:cNvSpPr/>
      </dsp:nvSpPr>
      <dsp:spPr>
        <a:xfrm>
          <a:off x="847033" y="3404372"/>
          <a:ext cx="2601064" cy="3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October 2023</a:t>
          </a:r>
        </a:p>
      </dsp:txBody>
      <dsp:txXfrm>
        <a:off x="847033" y="3404372"/>
        <a:ext cx="2601064" cy="395150"/>
      </dsp:txXfrm>
    </dsp:sp>
    <dsp:sp modelId="{68E04CA9-8386-4D6F-AF34-2C4733EDBB27}">
      <dsp:nvSpPr>
        <dsp:cNvPr id="0" name=""/>
        <dsp:cNvSpPr/>
      </dsp:nvSpPr>
      <dsp:spPr>
        <a:xfrm>
          <a:off x="495983" y="1912638"/>
          <a:ext cx="0" cy="112465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D55B711-47F9-4929-9D15-62AF75A93754}">
      <dsp:nvSpPr>
        <dsp:cNvPr id="0" name=""/>
        <dsp:cNvSpPr/>
      </dsp:nvSpPr>
      <dsp:spPr>
        <a:xfrm>
          <a:off x="459674" y="1877075"/>
          <a:ext cx="71127" cy="711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EB8D8C0-8CB9-45A2-A15A-23AA25EBB673}">
      <dsp:nvSpPr>
        <dsp:cNvPr id="0" name=""/>
        <dsp:cNvSpPr/>
      </dsp:nvSpPr>
      <dsp:spPr>
        <a:xfrm rot="8100000">
          <a:off x="2182002" y="437820"/>
          <a:ext cx="279413" cy="2794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84E6115-A223-4A1E-A3D5-392F2CA82A0D}">
      <dsp:nvSpPr>
        <dsp:cNvPr id="0" name=""/>
        <dsp:cNvSpPr/>
      </dsp:nvSpPr>
      <dsp:spPr>
        <a:xfrm>
          <a:off x="2213043" y="468861"/>
          <a:ext cx="217332" cy="217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7661A24-1A39-415C-AAA3-95B91C1BA92C}">
      <dsp:nvSpPr>
        <dsp:cNvPr id="0" name=""/>
        <dsp:cNvSpPr/>
      </dsp:nvSpPr>
      <dsp:spPr>
        <a:xfrm>
          <a:off x="2594267" y="775102"/>
          <a:ext cx="2601064" cy="112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System Development</a:t>
          </a:r>
        </a:p>
      </dsp:txBody>
      <dsp:txXfrm>
        <a:off x="2594267" y="775102"/>
        <a:ext cx="2601064" cy="1124658"/>
      </dsp:txXfrm>
    </dsp:sp>
    <dsp:sp modelId="{555625AD-2EB5-486F-BADF-6E66AE981F31}">
      <dsp:nvSpPr>
        <dsp:cNvPr id="0" name=""/>
        <dsp:cNvSpPr/>
      </dsp:nvSpPr>
      <dsp:spPr>
        <a:xfrm>
          <a:off x="2594267" y="379952"/>
          <a:ext cx="2601064" cy="3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March 2024</a:t>
          </a:r>
        </a:p>
      </dsp:txBody>
      <dsp:txXfrm>
        <a:off x="2594267" y="379952"/>
        <a:ext cx="2601064" cy="395150"/>
      </dsp:txXfrm>
    </dsp:sp>
    <dsp:sp modelId="{4C61E62C-9D5A-471C-AD9B-3B668B025CF1}">
      <dsp:nvSpPr>
        <dsp:cNvPr id="0" name=""/>
        <dsp:cNvSpPr/>
      </dsp:nvSpPr>
      <dsp:spPr>
        <a:xfrm>
          <a:off x="2321709" y="775102"/>
          <a:ext cx="0" cy="112465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959177-DF76-49D8-A722-9C2FBA7C3F8A}">
      <dsp:nvSpPr>
        <dsp:cNvPr id="0" name=""/>
        <dsp:cNvSpPr/>
      </dsp:nvSpPr>
      <dsp:spPr>
        <a:xfrm>
          <a:off x="2285400" y="1864197"/>
          <a:ext cx="71127" cy="711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F7C839C-72CC-4EB0-A3C5-02439BA860F6}">
      <dsp:nvSpPr>
        <dsp:cNvPr id="0" name=""/>
        <dsp:cNvSpPr/>
      </dsp:nvSpPr>
      <dsp:spPr>
        <a:xfrm rot="18900000">
          <a:off x="6085671" y="3037684"/>
          <a:ext cx="279413" cy="279413"/>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44E60AB-6824-4F85-AE05-6BACCEA350DC}">
      <dsp:nvSpPr>
        <dsp:cNvPr id="0" name=""/>
        <dsp:cNvSpPr/>
      </dsp:nvSpPr>
      <dsp:spPr>
        <a:xfrm>
          <a:off x="6116712" y="3068724"/>
          <a:ext cx="217332" cy="217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95348A9-6EEC-42B4-8C7D-2D2C3741E5CD}">
      <dsp:nvSpPr>
        <dsp:cNvPr id="0" name=""/>
        <dsp:cNvSpPr/>
      </dsp:nvSpPr>
      <dsp:spPr>
        <a:xfrm>
          <a:off x="6555034" y="2188324"/>
          <a:ext cx="2601064" cy="112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System Implementation</a:t>
          </a:r>
        </a:p>
      </dsp:txBody>
      <dsp:txXfrm>
        <a:off x="6555034" y="2188324"/>
        <a:ext cx="2601064" cy="1124658"/>
      </dsp:txXfrm>
    </dsp:sp>
    <dsp:sp modelId="{8D50A83F-C846-4B39-8B61-5F96758080CB}">
      <dsp:nvSpPr>
        <dsp:cNvPr id="0" name=""/>
        <dsp:cNvSpPr/>
      </dsp:nvSpPr>
      <dsp:spPr>
        <a:xfrm>
          <a:off x="6555034" y="3312982"/>
          <a:ext cx="2601064" cy="3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February 2025</a:t>
          </a:r>
        </a:p>
      </dsp:txBody>
      <dsp:txXfrm>
        <a:off x="6555034" y="3312982"/>
        <a:ext cx="2601064" cy="395150"/>
      </dsp:txXfrm>
    </dsp:sp>
    <dsp:sp modelId="{0B3A59F5-8877-4AA3-B191-397A9E260D10}">
      <dsp:nvSpPr>
        <dsp:cNvPr id="0" name=""/>
        <dsp:cNvSpPr/>
      </dsp:nvSpPr>
      <dsp:spPr>
        <a:xfrm>
          <a:off x="6214228" y="1899761"/>
          <a:ext cx="0" cy="112465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A778CCE-4F57-4B1F-A679-72EEB87784C9}">
      <dsp:nvSpPr>
        <dsp:cNvPr id="0" name=""/>
        <dsp:cNvSpPr/>
      </dsp:nvSpPr>
      <dsp:spPr>
        <a:xfrm>
          <a:off x="6177919" y="1864197"/>
          <a:ext cx="71127" cy="711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FCE9976-8E58-4929-A69A-12BC092FA66F}">
      <dsp:nvSpPr>
        <dsp:cNvPr id="0" name=""/>
        <dsp:cNvSpPr/>
      </dsp:nvSpPr>
      <dsp:spPr>
        <a:xfrm rot="8100000">
          <a:off x="6939562" y="424942"/>
          <a:ext cx="279413" cy="279413"/>
        </a:xfrm>
        <a:prstGeom prst="teardrop">
          <a:avLst>
            <a:gd name="adj" fmla="val 115000"/>
          </a:avLst>
        </a:prstGeom>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3"/>
        </a:lnRef>
        <a:fillRef idx="3">
          <a:schemeClr val="accent3"/>
        </a:fillRef>
        <a:effectRef idx="3">
          <a:schemeClr val="accent3"/>
        </a:effectRef>
        <a:fontRef idx="minor">
          <a:schemeClr val="lt1"/>
        </a:fontRef>
      </dsp:style>
    </dsp:sp>
    <dsp:sp modelId="{15D15699-2729-4559-9E5D-D7599B1C27CB}">
      <dsp:nvSpPr>
        <dsp:cNvPr id="0" name=""/>
        <dsp:cNvSpPr/>
      </dsp:nvSpPr>
      <dsp:spPr>
        <a:xfrm>
          <a:off x="6970602" y="455983"/>
          <a:ext cx="217332" cy="217332"/>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2AF108B-8445-4578-A506-DD516ED75978}">
      <dsp:nvSpPr>
        <dsp:cNvPr id="0" name=""/>
        <dsp:cNvSpPr/>
      </dsp:nvSpPr>
      <dsp:spPr>
        <a:xfrm>
          <a:off x="7331057" y="762224"/>
          <a:ext cx="2003235" cy="1124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Enhancements</a:t>
          </a:r>
        </a:p>
      </dsp:txBody>
      <dsp:txXfrm>
        <a:off x="7331057" y="762224"/>
        <a:ext cx="2003235" cy="1124658"/>
      </dsp:txXfrm>
    </dsp:sp>
    <dsp:sp modelId="{2E560FAC-26C5-4DBB-ADE9-CE8A7AF3B261}">
      <dsp:nvSpPr>
        <dsp:cNvPr id="0" name=""/>
        <dsp:cNvSpPr/>
      </dsp:nvSpPr>
      <dsp:spPr>
        <a:xfrm>
          <a:off x="7331057" y="367074"/>
          <a:ext cx="2003235" cy="39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TBD</a:t>
          </a:r>
        </a:p>
      </dsp:txBody>
      <dsp:txXfrm>
        <a:off x="7331057" y="367074"/>
        <a:ext cx="2003235" cy="395150"/>
      </dsp:txXfrm>
    </dsp:sp>
    <dsp:sp modelId="{B4A0543B-A00E-49CD-B714-6BF7A08E2901}">
      <dsp:nvSpPr>
        <dsp:cNvPr id="0" name=""/>
        <dsp:cNvSpPr/>
      </dsp:nvSpPr>
      <dsp:spPr>
        <a:xfrm>
          <a:off x="7079270" y="763237"/>
          <a:ext cx="0" cy="1124658"/>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A0DFF9B-7F87-4E33-B213-B5095624D55D}">
      <dsp:nvSpPr>
        <dsp:cNvPr id="0" name=""/>
        <dsp:cNvSpPr/>
      </dsp:nvSpPr>
      <dsp:spPr>
        <a:xfrm>
          <a:off x="7042961" y="1852332"/>
          <a:ext cx="71127" cy="71127"/>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294DF-B339-4DB7-9D05-6B357248EAE0}">
      <dsp:nvSpPr>
        <dsp:cNvPr id="0" name=""/>
        <dsp:cNvSpPr/>
      </dsp:nvSpPr>
      <dsp:spPr>
        <a:xfrm>
          <a:off x="0" y="2403293"/>
          <a:ext cx="9873222"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F9E1592-3E3F-455E-BD1C-D9BD8E87C7DA}">
      <dsp:nvSpPr>
        <dsp:cNvPr id="0" name=""/>
        <dsp:cNvSpPr/>
      </dsp:nvSpPr>
      <dsp:spPr>
        <a:xfrm rot="8100000">
          <a:off x="79428" y="553865"/>
          <a:ext cx="353472" cy="3534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3FCAE1-8AD9-4160-8049-D81F6E6BAC27}">
      <dsp:nvSpPr>
        <dsp:cNvPr id="0" name=""/>
        <dsp:cNvSpPr/>
      </dsp:nvSpPr>
      <dsp:spPr>
        <a:xfrm>
          <a:off x="118696" y="593132"/>
          <a:ext cx="274936" cy="27493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B637352-2014-43C0-A5B5-4C0EDFBA2428}">
      <dsp:nvSpPr>
        <dsp:cNvPr id="0" name=""/>
        <dsp:cNvSpPr/>
      </dsp:nvSpPr>
      <dsp:spPr>
        <a:xfrm>
          <a:off x="506107" y="980543"/>
          <a:ext cx="2736461" cy="1422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Respiratory Virus</a:t>
          </a:r>
        </a:p>
      </dsp:txBody>
      <dsp:txXfrm>
        <a:off x="506107" y="980543"/>
        <a:ext cx="2736461" cy="1422749"/>
      </dsp:txXfrm>
    </dsp:sp>
    <dsp:sp modelId="{9D27FE38-BF75-401F-9EB2-62733AAC6861}">
      <dsp:nvSpPr>
        <dsp:cNvPr id="0" name=""/>
        <dsp:cNvSpPr/>
      </dsp:nvSpPr>
      <dsp:spPr>
        <a:xfrm>
          <a:off x="506107" y="480658"/>
          <a:ext cx="2736461" cy="4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January 2024</a:t>
          </a:r>
        </a:p>
      </dsp:txBody>
      <dsp:txXfrm>
        <a:off x="506107" y="480658"/>
        <a:ext cx="2736461" cy="499884"/>
      </dsp:txXfrm>
    </dsp:sp>
    <dsp:sp modelId="{5DF97FBF-1376-472E-9C98-8390FDAED270}">
      <dsp:nvSpPr>
        <dsp:cNvPr id="0" name=""/>
        <dsp:cNvSpPr/>
      </dsp:nvSpPr>
      <dsp:spPr>
        <a:xfrm>
          <a:off x="256164" y="980543"/>
          <a:ext cx="0" cy="142274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54D292-9624-4D0E-B665-17A94E83AA50}">
      <dsp:nvSpPr>
        <dsp:cNvPr id="0" name=""/>
        <dsp:cNvSpPr/>
      </dsp:nvSpPr>
      <dsp:spPr>
        <a:xfrm>
          <a:off x="211175" y="2358303"/>
          <a:ext cx="89979" cy="8997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D886D-A36C-480D-A1CD-EC69418B04FA}">
      <dsp:nvSpPr>
        <dsp:cNvPr id="0" name=""/>
        <dsp:cNvSpPr/>
      </dsp:nvSpPr>
      <dsp:spPr>
        <a:xfrm rot="18900000">
          <a:off x="1720387" y="3899248"/>
          <a:ext cx="353472" cy="3534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F9D670-8D79-43AB-A59B-1974F6F6094D}">
      <dsp:nvSpPr>
        <dsp:cNvPr id="0" name=""/>
        <dsp:cNvSpPr/>
      </dsp:nvSpPr>
      <dsp:spPr>
        <a:xfrm>
          <a:off x="1759655" y="3938516"/>
          <a:ext cx="274936" cy="27493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13CB6F-B2CD-48E1-A5E9-66183D08D776}">
      <dsp:nvSpPr>
        <dsp:cNvPr id="0" name=""/>
        <dsp:cNvSpPr/>
      </dsp:nvSpPr>
      <dsp:spPr>
        <a:xfrm>
          <a:off x="2147066" y="2403293"/>
          <a:ext cx="2736461" cy="1422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Maternal and Child Health</a:t>
          </a:r>
          <a:r>
            <a:rPr lang="en-US" sz="1500" kern="1200">
              <a:latin typeface="Calibri Light" panose="020F0302020204030204"/>
            </a:rPr>
            <a:t> </a:t>
          </a:r>
        </a:p>
        <a:p>
          <a:pPr marL="114300" lvl="1" indent="-114300" algn="l" defTabSz="533400">
            <a:lnSpc>
              <a:spcPct val="90000"/>
            </a:lnSpc>
            <a:spcBef>
              <a:spcPct val="0"/>
            </a:spcBef>
            <a:spcAft>
              <a:spcPct val="15000"/>
            </a:spcAft>
            <a:buChar char="•"/>
          </a:pPr>
          <a:r>
            <a:rPr lang="en-US" sz="1200" kern="1200" dirty="0"/>
            <a:t>Infant Mortality and Morbidity</a:t>
          </a:r>
          <a:r>
            <a:rPr lang="en-US" sz="1200" kern="1200" dirty="0">
              <a:latin typeface="Calibri Light" panose="020F0302020204030204"/>
            </a:rPr>
            <a:t> </a:t>
          </a:r>
          <a:endParaRPr lang="en-US" sz="1200" kern="1200" dirty="0"/>
        </a:p>
        <a:p>
          <a:pPr marL="114300" lvl="1" indent="-114300" algn="l" defTabSz="533400">
            <a:lnSpc>
              <a:spcPct val="90000"/>
            </a:lnSpc>
            <a:spcBef>
              <a:spcPct val="0"/>
            </a:spcBef>
            <a:spcAft>
              <a:spcPct val="15000"/>
            </a:spcAft>
            <a:buChar char="•"/>
          </a:pPr>
          <a:r>
            <a:rPr lang="en-US" sz="1200" kern="1200"/>
            <a:t>Maternal Health</a:t>
          </a:r>
        </a:p>
      </dsp:txBody>
      <dsp:txXfrm>
        <a:off x="2147066" y="2403293"/>
        <a:ext cx="2736461" cy="1422749"/>
      </dsp:txXfrm>
    </dsp:sp>
    <dsp:sp modelId="{EF7800A0-4510-44E5-8B13-524F08DF3D4D}">
      <dsp:nvSpPr>
        <dsp:cNvPr id="0" name=""/>
        <dsp:cNvSpPr/>
      </dsp:nvSpPr>
      <dsp:spPr>
        <a:xfrm>
          <a:off x="2147066" y="3826042"/>
          <a:ext cx="2736461" cy="4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June 2024</a:t>
          </a:r>
        </a:p>
      </dsp:txBody>
      <dsp:txXfrm>
        <a:off x="2147066" y="3826042"/>
        <a:ext cx="2736461" cy="499884"/>
      </dsp:txXfrm>
    </dsp:sp>
    <dsp:sp modelId="{BF23BACC-3BE9-4FDE-9087-1BDAE1983C8B}">
      <dsp:nvSpPr>
        <dsp:cNvPr id="0" name=""/>
        <dsp:cNvSpPr/>
      </dsp:nvSpPr>
      <dsp:spPr>
        <a:xfrm>
          <a:off x="1897123" y="2403293"/>
          <a:ext cx="0" cy="142274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41F11D2-39F6-48CD-A75C-124585C4AC11}">
      <dsp:nvSpPr>
        <dsp:cNvPr id="0" name=""/>
        <dsp:cNvSpPr/>
      </dsp:nvSpPr>
      <dsp:spPr>
        <a:xfrm>
          <a:off x="1852134" y="2358303"/>
          <a:ext cx="89979" cy="8997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71B2CD-ACD4-4D93-A2CB-143CA002F567}">
      <dsp:nvSpPr>
        <dsp:cNvPr id="0" name=""/>
        <dsp:cNvSpPr/>
      </dsp:nvSpPr>
      <dsp:spPr>
        <a:xfrm rot="8100000">
          <a:off x="3361346" y="553865"/>
          <a:ext cx="353472" cy="3534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41C31-612D-4686-A1FB-19E82BE7EB67}">
      <dsp:nvSpPr>
        <dsp:cNvPr id="0" name=""/>
        <dsp:cNvSpPr/>
      </dsp:nvSpPr>
      <dsp:spPr>
        <a:xfrm>
          <a:off x="3400614" y="593132"/>
          <a:ext cx="274936" cy="27493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5BF29F8-8FEC-4158-B208-755EFD4D19A1}">
      <dsp:nvSpPr>
        <dsp:cNvPr id="0" name=""/>
        <dsp:cNvSpPr/>
      </dsp:nvSpPr>
      <dsp:spPr>
        <a:xfrm>
          <a:off x="3788025" y="980543"/>
          <a:ext cx="2736461" cy="1422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Congenital Syphilis (CS) Epi Profile</a:t>
          </a:r>
        </a:p>
      </dsp:txBody>
      <dsp:txXfrm>
        <a:off x="3788025" y="980543"/>
        <a:ext cx="2736461" cy="1422749"/>
      </dsp:txXfrm>
    </dsp:sp>
    <dsp:sp modelId="{5BF7BF58-B848-4AD7-95DB-E55B52E841AA}">
      <dsp:nvSpPr>
        <dsp:cNvPr id="0" name=""/>
        <dsp:cNvSpPr/>
      </dsp:nvSpPr>
      <dsp:spPr>
        <a:xfrm>
          <a:off x="3788025" y="480658"/>
          <a:ext cx="2736461" cy="4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July 2024</a:t>
          </a:r>
        </a:p>
      </dsp:txBody>
      <dsp:txXfrm>
        <a:off x="3788025" y="480658"/>
        <a:ext cx="2736461" cy="499884"/>
      </dsp:txXfrm>
    </dsp:sp>
    <dsp:sp modelId="{50AF9C1D-734C-456A-A356-DEE7097CAF74}">
      <dsp:nvSpPr>
        <dsp:cNvPr id="0" name=""/>
        <dsp:cNvSpPr/>
      </dsp:nvSpPr>
      <dsp:spPr>
        <a:xfrm>
          <a:off x="3538082" y="980543"/>
          <a:ext cx="0" cy="142274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C0B7DF-BD15-43A1-8462-63AC9B258EF4}">
      <dsp:nvSpPr>
        <dsp:cNvPr id="0" name=""/>
        <dsp:cNvSpPr/>
      </dsp:nvSpPr>
      <dsp:spPr>
        <a:xfrm>
          <a:off x="3493093" y="2358303"/>
          <a:ext cx="89979" cy="8997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0E8C5-FE20-405C-B59B-F4B7F8A63FE2}">
      <dsp:nvSpPr>
        <dsp:cNvPr id="0" name=""/>
        <dsp:cNvSpPr/>
      </dsp:nvSpPr>
      <dsp:spPr>
        <a:xfrm rot="18900000">
          <a:off x="5002305" y="3899248"/>
          <a:ext cx="353472" cy="3534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6A22A-C9BC-4C67-A9D3-11B67CB08674}">
      <dsp:nvSpPr>
        <dsp:cNvPr id="0" name=""/>
        <dsp:cNvSpPr/>
      </dsp:nvSpPr>
      <dsp:spPr>
        <a:xfrm>
          <a:off x="5041573" y="3938516"/>
          <a:ext cx="274936" cy="27493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1AB8D6A-272A-42B0-936C-2A87F6B51D44}">
      <dsp:nvSpPr>
        <dsp:cNvPr id="0" name=""/>
        <dsp:cNvSpPr/>
      </dsp:nvSpPr>
      <dsp:spPr>
        <a:xfrm>
          <a:off x="5408898" y="2514237"/>
          <a:ext cx="2736461" cy="1422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kern="1200" dirty="0">
              <a:solidFill>
                <a:schemeClr val="tx1"/>
              </a:solidFill>
              <a:latin typeface="Calibri"/>
              <a:ea typeface="Calibri"/>
              <a:cs typeface="Calibri"/>
            </a:rPr>
            <a:t>Maternal and Child Health</a:t>
          </a:r>
        </a:p>
        <a:p>
          <a:pPr marL="114300" lvl="1" indent="-114300" algn="l" defTabSz="533400">
            <a:lnSpc>
              <a:spcPct val="90000"/>
            </a:lnSpc>
            <a:spcBef>
              <a:spcPct val="0"/>
            </a:spcBef>
            <a:spcAft>
              <a:spcPct val="15000"/>
            </a:spcAft>
            <a:buChar char="•"/>
          </a:pPr>
          <a:r>
            <a:rPr lang="en-US" sz="1200" kern="1200" dirty="0">
              <a:solidFill>
                <a:schemeClr val="tx1"/>
              </a:solidFill>
              <a:latin typeface="Calibri"/>
              <a:ea typeface="Calibri"/>
              <a:cs typeface="Calibri"/>
            </a:rPr>
            <a:t>Maternal Health Additional Analysis</a:t>
          </a:r>
        </a:p>
        <a:p>
          <a:pPr marL="114300" lvl="1" indent="-114300" algn="l" defTabSz="533400">
            <a:lnSpc>
              <a:spcPct val="90000"/>
            </a:lnSpc>
            <a:spcBef>
              <a:spcPct val="0"/>
            </a:spcBef>
            <a:spcAft>
              <a:spcPct val="15000"/>
            </a:spcAft>
            <a:buChar char="•"/>
          </a:pPr>
          <a:r>
            <a:rPr lang="en-US" sz="1200" kern="1200" dirty="0" err="1">
              <a:solidFill>
                <a:schemeClr val="tx1"/>
              </a:solidFill>
              <a:latin typeface="Calibri"/>
              <a:ea typeface="Calibri"/>
              <a:cs typeface="Calibri"/>
            </a:rPr>
            <a:t>TexasAIM</a:t>
          </a:r>
          <a:r>
            <a:rPr lang="en-US" sz="1200" kern="1200" dirty="0">
              <a:solidFill>
                <a:schemeClr val="tx1"/>
              </a:solidFill>
              <a:latin typeface="Calibri"/>
              <a:ea typeface="Calibri"/>
              <a:cs typeface="Calibri"/>
            </a:rPr>
            <a:t> Quality Improvement Analysis and Outcomes</a:t>
          </a:r>
        </a:p>
        <a:p>
          <a:pPr marL="0" lvl="0" indent="0" algn="l" defTabSz="622300">
            <a:lnSpc>
              <a:spcPct val="90000"/>
            </a:lnSpc>
            <a:spcBef>
              <a:spcPct val="0"/>
            </a:spcBef>
            <a:spcAft>
              <a:spcPct val="35000"/>
            </a:spcAft>
            <a:buNone/>
          </a:pPr>
          <a:r>
            <a:rPr lang="en-US" sz="1400" kern="1200" dirty="0">
              <a:solidFill>
                <a:schemeClr val="tx1"/>
              </a:solidFill>
              <a:latin typeface="Calibri"/>
              <a:ea typeface="Calibri"/>
              <a:cs typeface="Calibri"/>
            </a:rPr>
            <a:t>Congenital Syphilis </a:t>
          </a:r>
        </a:p>
        <a:p>
          <a:pPr marL="114300" lvl="1" indent="-114300" algn="l" defTabSz="533400">
            <a:lnSpc>
              <a:spcPct val="90000"/>
            </a:lnSpc>
            <a:spcBef>
              <a:spcPct val="0"/>
            </a:spcBef>
            <a:spcAft>
              <a:spcPct val="15000"/>
            </a:spcAft>
            <a:buChar char="•"/>
          </a:pPr>
          <a:r>
            <a:rPr lang="en-US" sz="1200" kern="1200" dirty="0">
              <a:solidFill>
                <a:schemeClr val="tx1"/>
              </a:solidFill>
              <a:latin typeface="Calibri"/>
              <a:ea typeface="Calibri"/>
              <a:cs typeface="Calibri"/>
            </a:rPr>
            <a:t>Birth outcomes associated with CS</a:t>
          </a:r>
        </a:p>
      </dsp:txBody>
      <dsp:txXfrm>
        <a:off x="5408898" y="2514237"/>
        <a:ext cx="2736461" cy="1422749"/>
      </dsp:txXfrm>
    </dsp:sp>
    <dsp:sp modelId="{567C970D-DB25-4B2A-AE6E-3459F9BEEED4}">
      <dsp:nvSpPr>
        <dsp:cNvPr id="0" name=""/>
        <dsp:cNvSpPr/>
      </dsp:nvSpPr>
      <dsp:spPr>
        <a:xfrm>
          <a:off x="5408898" y="3936986"/>
          <a:ext cx="2736461" cy="4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rgbClr val="444444"/>
              </a:solidFill>
              <a:latin typeface="Calibri"/>
              <a:ea typeface="Calibri"/>
              <a:cs typeface="Calibri"/>
            </a:rPr>
            <a:t>September 2024</a:t>
          </a:r>
        </a:p>
      </dsp:txBody>
      <dsp:txXfrm>
        <a:off x="5408898" y="3936986"/>
        <a:ext cx="2736461" cy="499884"/>
      </dsp:txXfrm>
    </dsp:sp>
    <dsp:sp modelId="{2138DC9A-AE87-4A42-A01C-04916E44EDE5}">
      <dsp:nvSpPr>
        <dsp:cNvPr id="0" name=""/>
        <dsp:cNvSpPr/>
      </dsp:nvSpPr>
      <dsp:spPr>
        <a:xfrm>
          <a:off x="5179041" y="2403293"/>
          <a:ext cx="0" cy="142274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2D22DD8-8EE1-4577-B8C1-DB905B2995A7}">
      <dsp:nvSpPr>
        <dsp:cNvPr id="0" name=""/>
        <dsp:cNvSpPr/>
      </dsp:nvSpPr>
      <dsp:spPr>
        <a:xfrm>
          <a:off x="5134052" y="2358303"/>
          <a:ext cx="89979" cy="8997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5A97E-97EF-4771-BECE-6BD74016465C}">
      <dsp:nvSpPr>
        <dsp:cNvPr id="0" name=""/>
        <dsp:cNvSpPr/>
      </dsp:nvSpPr>
      <dsp:spPr>
        <a:xfrm rot="8100000">
          <a:off x="6643264" y="553865"/>
          <a:ext cx="353472" cy="3534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BB287-8516-4EF3-BC32-1864824EFB64}">
      <dsp:nvSpPr>
        <dsp:cNvPr id="0" name=""/>
        <dsp:cNvSpPr/>
      </dsp:nvSpPr>
      <dsp:spPr>
        <a:xfrm>
          <a:off x="6682532" y="593132"/>
          <a:ext cx="274936" cy="274936"/>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2C284EA-2DD5-40D7-BFCD-1A339FD07A67}">
      <dsp:nvSpPr>
        <dsp:cNvPr id="0" name=""/>
        <dsp:cNvSpPr/>
      </dsp:nvSpPr>
      <dsp:spPr>
        <a:xfrm>
          <a:off x="7069943" y="980543"/>
          <a:ext cx="2736461" cy="1422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solidFill>
                <a:schemeClr val="tx1"/>
              </a:solidFill>
              <a:latin typeface="Calibri"/>
              <a:ea typeface="Calibri"/>
              <a:cs typeface="Calibri"/>
            </a:rPr>
            <a:t>NEDSS</a:t>
          </a:r>
        </a:p>
        <a:p>
          <a:pPr marL="0" lvl="0" indent="0" algn="l" defTabSz="533400">
            <a:lnSpc>
              <a:spcPct val="90000"/>
            </a:lnSpc>
            <a:spcBef>
              <a:spcPct val="0"/>
            </a:spcBef>
            <a:spcAft>
              <a:spcPct val="35000"/>
            </a:spcAft>
            <a:buNone/>
          </a:pPr>
          <a:r>
            <a:rPr lang="en-US" sz="1200" kern="1200" dirty="0">
              <a:solidFill>
                <a:schemeClr val="tx1"/>
              </a:solidFill>
              <a:latin typeface="Calibri"/>
              <a:ea typeface="Calibri"/>
              <a:cs typeface="Calibri"/>
            </a:rPr>
            <a:t>ImmTrac2</a:t>
          </a:r>
        </a:p>
      </dsp:txBody>
      <dsp:txXfrm>
        <a:off x="7069943" y="980543"/>
        <a:ext cx="2736461" cy="1422749"/>
      </dsp:txXfrm>
    </dsp:sp>
    <dsp:sp modelId="{E2C00BE7-4106-427F-AC4B-29CCA41DC38D}">
      <dsp:nvSpPr>
        <dsp:cNvPr id="0" name=""/>
        <dsp:cNvSpPr/>
      </dsp:nvSpPr>
      <dsp:spPr>
        <a:xfrm>
          <a:off x="7069943" y="480658"/>
          <a:ext cx="2736461" cy="499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solidFill>
                <a:schemeClr val="tx1"/>
              </a:solidFill>
              <a:latin typeface="Calibri"/>
              <a:ea typeface="Calibri"/>
              <a:cs typeface="Calibri"/>
            </a:rPr>
            <a:t>Late Summer/Early Fall</a:t>
          </a:r>
        </a:p>
      </dsp:txBody>
      <dsp:txXfrm>
        <a:off x="7069943" y="480658"/>
        <a:ext cx="2736461" cy="499884"/>
      </dsp:txXfrm>
    </dsp:sp>
    <dsp:sp modelId="{F3C00068-132D-46F0-8420-396331A0CB7E}">
      <dsp:nvSpPr>
        <dsp:cNvPr id="0" name=""/>
        <dsp:cNvSpPr/>
      </dsp:nvSpPr>
      <dsp:spPr>
        <a:xfrm>
          <a:off x="6820000" y="980543"/>
          <a:ext cx="0" cy="1422749"/>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8BDD3A8-9C0A-4109-A54F-A52D9CB28BDF}">
      <dsp:nvSpPr>
        <dsp:cNvPr id="0" name=""/>
        <dsp:cNvSpPr/>
      </dsp:nvSpPr>
      <dsp:spPr>
        <a:xfrm>
          <a:off x="6775011" y="2358303"/>
          <a:ext cx="89979" cy="8997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0A7C6-C768-4925-8408-6322D35B9D17}">
      <dsp:nvSpPr>
        <dsp:cNvPr id="0" name=""/>
        <dsp:cNvSpPr/>
      </dsp:nvSpPr>
      <dsp:spPr>
        <a:xfrm>
          <a:off x="9201879" y="853536"/>
          <a:ext cx="2745275" cy="27454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B304F-9202-4AED-878A-E662888F0346}">
      <dsp:nvSpPr>
        <dsp:cNvPr id="0" name=""/>
        <dsp:cNvSpPr/>
      </dsp:nvSpPr>
      <dsp:spPr>
        <a:xfrm>
          <a:off x="9293703" y="945066"/>
          <a:ext cx="2562806" cy="25623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Immtrac2</a:t>
          </a:r>
        </a:p>
      </dsp:txBody>
      <dsp:txXfrm>
        <a:off x="9659818" y="1311186"/>
        <a:ext cx="1830575" cy="1830116"/>
      </dsp:txXfrm>
    </dsp:sp>
    <dsp:sp modelId="{0CAF3165-D481-410C-9137-C8220A14E9D3}">
      <dsp:nvSpPr>
        <dsp:cNvPr id="0" name=""/>
        <dsp:cNvSpPr/>
      </dsp:nvSpPr>
      <dsp:spPr>
        <a:xfrm>
          <a:off x="9293703" y="3649535"/>
          <a:ext cx="2562806" cy="15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kern="1200"/>
            <a:t>June 2024*</a:t>
          </a:r>
        </a:p>
        <a:p>
          <a:pPr marL="171450" lvl="1" indent="-171450" algn="l" defTabSz="711200">
            <a:lnSpc>
              <a:spcPct val="90000"/>
            </a:lnSpc>
            <a:spcBef>
              <a:spcPct val="0"/>
            </a:spcBef>
            <a:spcAft>
              <a:spcPct val="15000"/>
            </a:spcAft>
            <a:buChar char="•"/>
          </a:pPr>
          <a:r>
            <a:rPr lang="en-US" sz="1600" b="0" kern="1200"/>
            <a:t>50 LHEs</a:t>
          </a:r>
        </a:p>
        <a:p>
          <a:pPr marL="171450" lvl="1" indent="-171450" algn="l" defTabSz="711200">
            <a:lnSpc>
              <a:spcPct val="90000"/>
            </a:lnSpc>
            <a:spcBef>
              <a:spcPct val="0"/>
            </a:spcBef>
            <a:spcAft>
              <a:spcPct val="15000"/>
            </a:spcAft>
            <a:buChar char="•"/>
          </a:pPr>
          <a:r>
            <a:rPr lang="en-US" sz="1600" b="0" kern="1200" dirty="0"/>
            <a:t>Non-disaster, consented only data</a:t>
          </a:r>
        </a:p>
      </dsp:txBody>
      <dsp:txXfrm>
        <a:off x="9293703" y="3649535"/>
        <a:ext cx="2562806" cy="1504944"/>
      </dsp:txXfrm>
    </dsp:sp>
    <dsp:sp modelId="{BE3A34A1-72AA-43C4-964C-D6826F2663DE}">
      <dsp:nvSpPr>
        <dsp:cNvPr id="0" name=""/>
        <dsp:cNvSpPr/>
      </dsp:nvSpPr>
      <dsp:spPr>
        <a:xfrm rot="2700000">
          <a:off x="6352986" y="853343"/>
          <a:ext cx="2745320" cy="27453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82BD71-1022-43C6-9EB2-BECAC7915676}">
      <dsp:nvSpPr>
        <dsp:cNvPr id="0" name=""/>
        <dsp:cNvSpPr/>
      </dsp:nvSpPr>
      <dsp:spPr>
        <a:xfrm>
          <a:off x="6456604" y="945066"/>
          <a:ext cx="2562806" cy="25623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NEDSS</a:t>
          </a:r>
        </a:p>
      </dsp:txBody>
      <dsp:txXfrm>
        <a:off x="6822719" y="1311186"/>
        <a:ext cx="1830575" cy="1830116"/>
      </dsp:txXfrm>
    </dsp:sp>
    <dsp:sp modelId="{CA5BF611-6A2C-48BD-AE9E-A990C7193FD6}">
      <dsp:nvSpPr>
        <dsp:cNvPr id="0" name=""/>
        <dsp:cNvSpPr/>
      </dsp:nvSpPr>
      <dsp:spPr>
        <a:xfrm>
          <a:off x="6456604" y="3649535"/>
          <a:ext cx="2562806" cy="15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kern="1200"/>
            <a:t>Summer 2024*</a:t>
          </a:r>
        </a:p>
        <a:p>
          <a:pPr marL="171450" lvl="1" indent="-171450" algn="l" defTabSz="711200">
            <a:lnSpc>
              <a:spcPct val="90000"/>
            </a:lnSpc>
            <a:spcBef>
              <a:spcPct val="0"/>
            </a:spcBef>
            <a:spcAft>
              <a:spcPct val="15000"/>
            </a:spcAft>
            <a:buChar char="•"/>
          </a:pPr>
          <a:r>
            <a:rPr lang="en-US" sz="1600" b="0" kern="1200"/>
            <a:t>68 LHEs</a:t>
          </a:r>
        </a:p>
        <a:p>
          <a:pPr marL="171450" lvl="1" indent="-171450" algn="l" defTabSz="711200">
            <a:lnSpc>
              <a:spcPct val="90000"/>
            </a:lnSpc>
            <a:spcBef>
              <a:spcPct val="0"/>
            </a:spcBef>
            <a:spcAft>
              <a:spcPct val="15000"/>
            </a:spcAft>
            <a:buChar char="•"/>
          </a:pPr>
          <a:r>
            <a:rPr lang="en-US" sz="1600" b="0" kern="1200" dirty="0"/>
            <a:t>Non-COVID conditions in NEDSS (including TB)</a:t>
          </a:r>
        </a:p>
        <a:p>
          <a:pPr marL="171450" lvl="1" indent="-171450" algn="l" defTabSz="711200">
            <a:lnSpc>
              <a:spcPct val="90000"/>
            </a:lnSpc>
            <a:spcBef>
              <a:spcPct val="0"/>
            </a:spcBef>
            <a:spcAft>
              <a:spcPct val="15000"/>
            </a:spcAft>
            <a:buChar char="•"/>
          </a:pPr>
          <a:endParaRPr lang="en-US" sz="1600" b="0" kern="1200"/>
        </a:p>
      </dsp:txBody>
      <dsp:txXfrm>
        <a:off x="6456604" y="3649535"/>
        <a:ext cx="2562806" cy="1504944"/>
      </dsp:txXfrm>
    </dsp:sp>
    <dsp:sp modelId="{EB4EE70D-9127-4154-B561-6B40FCE9E636}">
      <dsp:nvSpPr>
        <dsp:cNvPr id="0" name=""/>
        <dsp:cNvSpPr/>
      </dsp:nvSpPr>
      <dsp:spPr>
        <a:xfrm rot="2700000">
          <a:off x="3527660" y="853343"/>
          <a:ext cx="2745320" cy="27453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619F7-3F4C-464C-8BDD-3A9BAA461E5E}">
      <dsp:nvSpPr>
        <dsp:cNvPr id="0" name=""/>
        <dsp:cNvSpPr/>
      </dsp:nvSpPr>
      <dsp:spPr>
        <a:xfrm>
          <a:off x="3619506" y="945066"/>
          <a:ext cx="2562806" cy="25623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Vital Event Expansion</a:t>
          </a:r>
        </a:p>
      </dsp:txBody>
      <dsp:txXfrm>
        <a:off x="3985621" y="1311186"/>
        <a:ext cx="1830575" cy="1830116"/>
      </dsp:txXfrm>
    </dsp:sp>
    <dsp:sp modelId="{F012F9CE-63AD-43FE-86FA-682DC375AA33}">
      <dsp:nvSpPr>
        <dsp:cNvPr id="0" name=""/>
        <dsp:cNvSpPr/>
      </dsp:nvSpPr>
      <dsp:spPr>
        <a:xfrm>
          <a:off x="3619506" y="3649535"/>
          <a:ext cx="2562806" cy="15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kern="1200"/>
            <a:t>August-October 2024*</a:t>
          </a:r>
        </a:p>
        <a:p>
          <a:pPr marL="171450" lvl="1" indent="-171450" algn="l" defTabSz="711200">
            <a:lnSpc>
              <a:spcPct val="90000"/>
            </a:lnSpc>
            <a:spcBef>
              <a:spcPct val="0"/>
            </a:spcBef>
            <a:spcAft>
              <a:spcPct val="15000"/>
            </a:spcAft>
            <a:buChar char="•"/>
          </a:pPr>
          <a:r>
            <a:rPr lang="en-US" sz="1600" b="0" kern="1200"/>
            <a:t>~30 new LHEs</a:t>
          </a:r>
        </a:p>
        <a:p>
          <a:pPr marL="171450" lvl="1" indent="-171450" algn="l" defTabSz="711200">
            <a:lnSpc>
              <a:spcPct val="90000"/>
            </a:lnSpc>
            <a:spcBef>
              <a:spcPct val="0"/>
            </a:spcBef>
            <a:spcAft>
              <a:spcPct val="15000"/>
            </a:spcAft>
            <a:buChar char="•"/>
          </a:pPr>
          <a:r>
            <a:rPr lang="en-US" sz="1600" b="0" kern="1200"/>
            <a:t>Frozen and provisional birth, death, fetal death, and birth infant death data</a:t>
          </a:r>
        </a:p>
      </dsp:txBody>
      <dsp:txXfrm>
        <a:off x="3619506" y="3649535"/>
        <a:ext cx="2562806" cy="1504944"/>
      </dsp:txXfrm>
    </dsp:sp>
    <dsp:sp modelId="{1BB385C9-8255-4F4E-8874-209677366F1E}">
      <dsp:nvSpPr>
        <dsp:cNvPr id="0" name=""/>
        <dsp:cNvSpPr/>
      </dsp:nvSpPr>
      <dsp:spPr>
        <a:xfrm rot="2700000">
          <a:off x="690562" y="853343"/>
          <a:ext cx="2745320" cy="2745320"/>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CBAAA8-3B24-452B-944A-8A1FD52C897B}">
      <dsp:nvSpPr>
        <dsp:cNvPr id="0" name=""/>
        <dsp:cNvSpPr/>
      </dsp:nvSpPr>
      <dsp:spPr>
        <a:xfrm>
          <a:off x="782407" y="945066"/>
          <a:ext cx="2562806" cy="2562356"/>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a:t>THCIC Expansion</a:t>
          </a:r>
        </a:p>
      </dsp:txBody>
      <dsp:txXfrm>
        <a:off x="1148522" y="1311186"/>
        <a:ext cx="1830575" cy="1830116"/>
      </dsp:txXfrm>
    </dsp:sp>
    <dsp:sp modelId="{4DE9566B-D407-45EE-A213-75ABDBAEA7E2}">
      <dsp:nvSpPr>
        <dsp:cNvPr id="0" name=""/>
        <dsp:cNvSpPr/>
      </dsp:nvSpPr>
      <dsp:spPr>
        <a:xfrm>
          <a:off x="782407" y="3649535"/>
          <a:ext cx="2562806" cy="1504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b="0" kern="1200"/>
            <a:t>June-August 2024*</a:t>
          </a:r>
        </a:p>
        <a:p>
          <a:pPr marL="171450" lvl="1" indent="-171450" algn="l" defTabSz="711200">
            <a:lnSpc>
              <a:spcPct val="90000"/>
            </a:lnSpc>
            <a:spcBef>
              <a:spcPct val="0"/>
            </a:spcBef>
            <a:spcAft>
              <a:spcPct val="15000"/>
            </a:spcAft>
            <a:buChar char="•"/>
          </a:pPr>
          <a:r>
            <a:rPr lang="en-US" sz="1600" b="0" kern="1200"/>
            <a:t>~30 new LHEs</a:t>
          </a:r>
        </a:p>
        <a:p>
          <a:pPr marL="171450" lvl="1" indent="-171450" algn="l" defTabSz="711200">
            <a:lnSpc>
              <a:spcPct val="90000"/>
            </a:lnSpc>
            <a:spcBef>
              <a:spcPct val="0"/>
            </a:spcBef>
            <a:spcAft>
              <a:spcPct val="15000"/>
            </a:spcAft>
            <a:buChar char="•"/>
          </a:pPr>
          <a:r>
            <a:rPr lang="en-US" sz="1600" b="0" kern="1200"/>
            <a:t>PUDF</a:t>
          </a:r>
        </a:p>
      </dsp:txBody>
      <dsp:txXfrm>
        <a:off x="782407" y="3649535"/>
        <a:ext cx="2562806" cy="15049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36718F-AE2F-478A-9F21-7B01197A1067}"/>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41F86AA-FC01-4345-A6DC-9667C614770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1E6702D-A3B5-400A-A22B-FC72EC6259A3}" type="datetimeFigureOut">
              <a:rPr lang="en-US" smtClean="0"/>
              <a:t>6/12/2024</a:t>
            </a:fld>
            <a:endParaRPr lang="en-US"/>
          </a:p>
        </p:txBody>
      </p:sp>
      <p:sp>
        <p:nvSpPr>
          <p:cNvPr id="5" name="Slide Number Placeholder 4">
            <a:extLst>
              <a:ext uri="{FF2B5EF4-FFF2-40B4-BE49-F238E27FC236}">
                <a16:creationId xmlns:a16="http://schemas.microsoft.com/office/drawing/2014/main" id="{160BEEB1-B2AE-44A2-AA28-6E6A407CDF03}"/>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912F7DBB-77CC-4570-8EB1-B65F27ACBCBF}" type="slidenum">
              <a:rPr lang="en-US" smtClean="0"/>
              <a:t>‹#›</a:t>
            </a:fld>
            <a:endParaRPr lang="en-US"/>
          </a:p>
        </p:txBody>
      </p:sp>
    </p:spTree>
    <p:extLst>
      <p:ext uri="{BB962C8B-B14F-4D97-AF65-F5344CB8AC3E}">
        <p14:creationId xmlns:p14="http://schemas.microsoft.com/office/powerpoint/2010/main" val="25971063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FF69E21-1818-4022-9DBE-DC89AB5D4D7B}" type="datetimeFigureOut">
              <a:rPr lang="en-US" smtClean="0"/>
              <a:t>6/12/2024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r>
              <a:rPr lang="en-US"/>
              <a:t>3/27/2024</a:t>
            </a: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017B013-83AD-4323-B047-BB1900FFBB7E}" type="slidenum">
              <a:rPr lang="en-US" smtClean="0"/>
              <a:t>‹#›</a:t>
            </a:fld>
            <a:endParaRPr lang="en-US"/>
          </a:p>
        </p:txBody>
      </p:sp>
    </p:spTree>
    <p:extLst>
      <p:ext uri="{BB962C8B-B14F-4D97-AF65-F5344CB8AC3E}">
        <p14:creationId xmlns:p14="http://schemas.microsoft.com/office/powerpoint/2010/main" val="70407202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7B013-83AD-4323-B047-BB1900FFBB7E}" type="slidenum">
              <a:rPr lang="en-US" smtClean="0"/>
              <a:t>1</a:t>
            </a:fld>
            <a:endParaRPr lang="en-US"/>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r>
              <a:rPr lang="en-US"/>
              <a:t>3/27/2024</a:t>
            </a:r>
          </a:p>
        </p:txBody>
      </p:sp>
    </p:spTree>
    <p:extLst>
      <p:ext uri="{BB962C8B-B14F-4D97-AF65-F5344CB8AC3E}">
        <p14:creationId xmlns:p14="http://schemas.microsoft.com/office/powerpoint/2010/main" val="1728439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7B013-83AD-4323-B047-BB1900FFBB7E}" type="slidenum">
              <a:rPr lang="en-US" smtClean="0"/>
              <a:t>11</a:t>
            </a:fld>
            <a:endParaRPr lang="en-US"/>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r>
              <a:rPr lang="en-US"/>
              <a:t>3/27/2024</a:t>
            </a:r>
          </a:p>
        </p:txBody>
      </p:sp>
    </p:spTree>
    <p:extLst>
      <p:ext uri="{BB962C8B-B14F-4D97-AF65-F5344CB8AC3E}">
        <p14:creationId xmlns:p14="http://schemas.microsoft.com/office/powerpoint/2010/main" val="23616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Vital Event and THCIC Expansion – </a:t>
            </a:r>
          </a:p>
          <a:p>
            <a:pPr marL="174982" indent="-174982">
              <a:buFont typeface="Arial" panose="020B0604020202020204" pitchFamily="34" charset="0"/>
              <a:buChar char="•"/>
            </a:pPr>
            <a:r>
              <a:rPr lang="en-US" dirty="0"/>
              <a:t>Extend vital event data sharing through SHARP to additional LHEs based on response to interest survey</a:t>
            </a:r>
          </a:p>
          <a:p>
            <a:pPr marL="174982" indent="-174982">
              <a:buFont typeface="Arial" panose="020B0604020202020204" pitchFamily="34" charset="0"/>
              <a:buChar char="•"/>
            </a:pPr>
            <a:r>
              <a:rPr lang="en-US" dirty="0"/>
              <a:t>Standard vital event data set - fields and years, all get birth, death, fetal death, and BID for jurisdiction and contiguous jurisdictions</a:t>
            </a:r>
          </a:p>
          <a:p>
            <a:pPr marL="174982" indent="-174982">
              <a:buFont typeface="Arial" panose="020B0604020202020204" pitchFamily="34" charset="0"/>
              <a:buChar char="•"/>
            </a:pPr>
            <a:r>
              <a:rPr lang="en-US" dirty="0"/>
              <a:t>Extend THCIC PUDF data sharing through SHARP to additional LHEs based on response to interest survey</a:t>
            </a:r>
          </a:p>
          <a:p>
            <a:pPr marL="174982" indent="-174982">
              <a:buFont typeface="Arial" panose="020B0604020202020204" pitchFamily="34" charset="0"/>
              <a:buChar char="•"/>
            </a:pPr>
            <a:r>
              <a:rPr lang="en-US" dirty="0"/>
              <a:t>Standard THCIC PUDF data set – already a standard data set, statewide view</a:t>
            </a:r>
          </a:p>
          <a:p>
            <a:pPr marL="174982" indent="-174982">
              <a:buFont typeface="Arial" panose="020B0604020202020204" pitchFamily="34" charset="0"/>
              <a:buChar char="•"/>
            </a:pPr>
            <a:r>
              <a:rPr lang="en-US" dirty="0"/>
              <a:t>Phased approach as data sharing agreements are signed</a:t>
            </a:r>
          </a:p>
          <a:p>
            <a:endParaRPr lang="en-US" dirty="0"/>
          </a:p>
          <a:p>
            <a:r>
              <a:rPr lang="en-US" dirty="0"/>
              <a:t>NEDSS</a:t>
            </a:r>
          </a:p>
          <a:p>
            <a:pPr marL="174982" indent="-174982">
              <a:buFont typeface="Arial" panose="020B0604020202020204" pitchFamily="34" charset="0"/>
              <a:buChar char="•"/>
            </a:pPr>
            <a:r>
              <a:rPr lang="en-US" dirty="0"/>
              <a:t>Adding all NEDSS conditions to SHARP and sharing through Snowflake</a:t>
            </a:r>
          </a:p>
          <a:p>
            <a:pPr marL="174982" indent="-174982">
              <a:buFont typeface="Arial" panose="020B0604020202020204" pitchFamily="34" charset="0"/>
              <a:buChar char="•"/>
            </a:pPr>
            <a:r>
              <a:rPr lang="en-US" dirty="0"/>
              <a:t>Still in discussion on approach and timeline</a:t>
            </a:r>
          </a:p>
          <a:p>
            <a:endParaRPr lang="en-US" dirty="0"/>
          </a:p>
          <a:p>
            <a:r>
              <a:rPr lang="en-US" dirty="0"/>
              <a:t>Immtrac2 </a:t>
            </a:r>
          </a:p>
          <a:p>
            <a:pPr marL="174982" indent="-174982">
              <a:buFont typeface="Arial" panose="020B0604020202020204" pitchFamily="34" charset="0"/>
              <a:buChar char="•"/>
            </a:pPr>
            <a:r>
              <a:rPr lang="en-US" dirty="0"/>
              <a:t>Immtrac2 non-disaster, consented only data</a:t>
            </a:r>
          </a:p>
          <a:p>
            <a:pPr marL="174982" indent="-174982">
              <a:buFont typeface="Arial" panose="020B0604020202020204" pitchFamily="34" charset="0"/>
              <a:buChar char="•"/>
            </a:pPr>
            <a:r>
              <a:rPr lang="en-US" dirty="0"/>
              <a:t>Jurisdiction only</a:t>
            </a:r>
          </a:p>
          <a:p>
            <a:pPr marL="174982" indent="-174982">
              <a:buFont typeface="Arial" panose="020B0604020202020204" pitchFamily="34" charset="0"/>
              <a:buChar char="•"/>
            </a:pPr>
            <a:r>
              <a:rPr lang="en-US" dirty="0"/>
              <a:t>LHEs with immunizations contract first, then identify others without contracts</a:t>
            </a:r>
          </a:p>
          <a:p>
            <a:pPr marL="174982" indent="-174982">
              <a:buFont typeface="Arial" panose="020B0604020202020204" pitchFamily="34" charset="0"/>
              <a:buChar char="•"/>
            </a:pPr>
            <a:r>
              <a:rPr lang="en-US" dirty="0"/>
              <a:t>Still in discussion on approach and timeline</a:t>
            </a:r>
          </a:p>
          <a:p>
            <a:endParaRPr lang="en-US" dirty="0"/>
          </a:p>
          <a:p>
            <a:r>
              <a:rPr lang="en-US" dirty="0"/>
              <a:t>Training and education</a:t>
            </a:r>
          </a:p>
          <a:p>
            <a:pPr marL="174982" indent="-174982">
              <a:buFont typeface="Arial" panose="020B0604020202020204" pitchFamily="34" charset="0"/>
              <a:buChar char="•"/>
            </a:pPr>
            <a:r>
              <a:rPr lang="en-US" dirty="0"/>
              <a:t>Training webinars and office hours</a:t>
            </a:r>
          </a:p>
          <a:p>
            <a:pPr marL="174982" indent="-174982">
              <a:buFont typeface="Arial" panose="020B0604020202020204" pitchFamily="34" charset="0"/>
              <a:buChar char="•"/>
            </a:pPr>
            <a:r>
              <a:rPr lang="en-US" dirty="0"/>
              <a:t>Job aides and recorded SQL mini-sessions</a:t>
            </a:r>
          </a:p>
          <a:p>
            <a:pPr marL="174982" indent="-174982">
              <a:buFont typeface="Arial" panose="020B0604020202020204" pitchFamily="34" charset="0"/>
              <a:buChar char="•"/>
            </a:pPr>
            <a:r>
              <a:rPr lang="en-US" dirty="0"/>
              <a:t>Data sharing SharePoint site – training repository and Community of Practice collaboration point </a:t>
            </a:r>
          </a:p>
          <a:p>
            <a:pPr marL="174982" indent="-174982">
              <a:buFont typeface="Arial" panose="020B0604020202020204" pitchFamily="34" charset="0"/>
              <a:buChar char="•"/>
            </a:pPr>
            <a:r>
              <a:rPr lang="en-US" dirty="0"/>
              <a:t>Data sharing mailbox (datasharingsupport@dshs.texas.gov)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941CC94-CE76-41B2-98AC-D4CCA13458A1}" type="slidenum">
              <a:rPr lang="en-US" smtClean="0"/>
              <a:t>12</a:t>
            </a:fld>
            <a:endParaRPr lang="en-US"/>
          </a:p>
        </p:txBody>
      </p:sp>
    </p:spTree>
    <p:extLst>
      <p:ext uri="{BB962C8B-B14F-4D97-AF65-F5344CB8AC3E}">
        <p14:creationId xmlns:p14="http://schemas.microsoft.com/office/powerpoint/2010/main" val="317908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86464">
              <a:defRPr/>
            </a:pPr>
            <a:fld id="{91E4A060-CD9D-4361-9F66-67D1AE77A69D}" type="slidenum">
              <a:rPr lang="en-US">
                <a:solidFill>
                  <a:prstClr val="black"/>
                </a:solidFill>
                <a:latin typeface="Calibri" panose="020F0502020204030204"/>
              </a:rPr>
              <a:pPr defTabSz="98646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400533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3/27/2024</a:t>
            </a:r>
          </a:p>
        </p:txBody>
      </p:sp>
      <p:sp>
        <p:nvSpPr>
          <p:cNvPr id="5" name="Slide Number Placeholder 4"/>
          <p:cNvSpPr>
            <a:spLocks noGrp="1"/>
          </p:cNvSpPr>
          <p:nvPr>
            <p:ph type="sldNum" sz="quarter" idx="5"/>
          </p:nvPr>
        </p:nvSpPr>
        <p:spPr/>
        <p:txBody>
          <a:bodyPr/>
          <a:lstStyle/>
          <a:p>
            <a:fld id="{B017B013-83AD-4323-B047-BB1900FFBB7E}" type="slidenum">
              <a:rPr lang="en-US" smtClean="0"/>
              <a:t>14</a:t>
            </a:fld>
            <a:endParaRPr lang="en-US"/>
          </a:p>
        </p:txBody>
      </p:sp>
    </p:spTree>
    <p:extLst>
      <p:ext uri="{BB962C8B-B14F-4D97-AF65-F5344CB8AC3E}">
        <p14:creationId xmlns:p14="http://schemas.microsoft.com/office/powerpoint/2010/main" val="294521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7B013-83AD-4323-B047-BB1900FFBB7E}" type="slidenum">
              <a:rPr lang="en-US" smtClean="0"/>
              <a:t>3</a:t>
            </a:fld>
            <a:endParaRPr lang="en-US"/>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r>
              <a:rPr lang="en-US"/>
              <a:t>3/27/2024</a:t>
            </a:r>
          </a:p>
        </p:txBody>
      </p:sp>
    </p:spTree>
    <p:extLst>
      <p:ext uri="{BB962C8B-B14F-4D97-AF65-F5344CB8AC3E}">
        <p14:creationId xmlns:p14="http://schemas.microsoft.com/office/powerpoint/2010/main" val="363456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3/27/2024</a:t>
            </a:r>
          </a:p>
        </p:txBody>
      </p:sp>
      <p:sp>
        <p:nvSpPr>
          <p:cNvPr id="5" name="Slide Number Placeholder 4"/>
          <p:cNvSpPr>
            <a:spLocks noGrp="1"/>
          </p:cNvSpPr>
          <p:nvPr>
            <p:ph type="sldNum" sz="quarter" idx="5"/>
          </p:nvPr>
        </p:nvSpPr>
        <p:spPr/>
        <p:txBody>
          <a:bodyPr/>
          <a:lstStyle/>
          <a:p>
            <a:fld id="{B017B013-83AD-4323-B047-BB1900FFBB7E}" type="slidenum">
              <a:rPr lang="en-US" smtClean="0"/>
              <a:t>4</a:t>
            </a:fld>
            <a:endParaRPr lang="en-US"/>
          </a:p>
        </p:txBody>
      </p:sp>
    </p:spTree>
    <p:extLst>
      <p:ext uri="{BB962C8B-B14F-4D97-AF65-F5344CB8AC3E}">
        <p14:creationId xmlns:p14="http://schemas.microsoft.com/office/powerpoint/2010/main" val="1110122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defTabSz="952462">
              <a:buFont typeface="Arial" panose="020B0604020202020204" pitchFamily="34" charset="0"/>
              <a:buChar char="•"/>
              <a:defRPr/>
            </a:pPr>
            <a:endParaRPr lang="en-US" dirty="0">
              <a:ea typeface="Calibri"/>
              <a:cs typeface="Calibri"/>
            </a:endParaRPr>
          </a:p>
        </p:txBody>
      </p:sp>
      <p:sp>
        <p:nvSpPr>
          <p:cNvPr id="4" name="Footer Placeholder 3"/>
          <p:cNvSpPr>
            <a:spLocks noGrp="1"/>
          </p:cNvSpPr>
          <p:nvPr>
            <p:ph type="ftr" sz="quarter" idx="4"/>
          </p:nvPr>
        </p:nvSpPr>
        <p:spPr/>
        <p:txBody>
          <a:bodyPr/>
          <a:lstStyle/>
          <a:p>
            <a:r>
              <a:rPr lang="en-US"/>
              <a:t>Draft - for interanal use only; created 2/24/2023</a:t>
            </a:r>
          </a:p>
        </p:txBody>
      </p:sp>
      <p:sp>
        <p:nvSpPr>
          <p:cNvPr id="5" name="Slide Number Placeholder 4"/>
          <p:cNvSpPr>
            <a:spLocks noGrp="1"/>
          </p:cNvSpPr>
          <p:nvPr>
            <p:ph type="sldNum" sz="quarter" idx="5"/>
          </p:nvPr>
        </p:nvSpPr>
        <p:spPr/>
        <p:txBody>
          <a:bodyPr/>
          <a:lstStyle/>
          <a:p>
            <a:fld id="{B017B013-83AD-4323-B047-BB1900FFBB7E}" type="slidenum">
              <a:rPr lang="en-US" smtClean="0"/>
              <a:t>5</a:t>
            </a:fld>
            <a:endParaRPr lang="en-US"/>
          </a:p>
        </p:txBody>
      </p:sp>
    </p:spTree>
    <p:extLst>
      <p:ext uri="{BB962C8B-B14F-4D97-AF65-F5344CB8AC3E}">
        <p14:creationId xmlns:p14="http://schemas.microsoft.com/office/powerpoint/2010/main" val="131169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illustrates what we will be gaining through implementation of the new MMMRS system.  As you can see current functions ranging from record requesting, document storage, workflows, case development and documentation and data reporting are spread across disparate systems.  The new system will bring all of these functions together and support additional functionality such as case tracking, data redaction, and improved data analysis and visualizations.</a:t>
            </a:r>
          </a:p>
        </p:txBody>
      </p:sp>
      <p:sp>
        <p:nvSpPr>
          <p:cNvPr id="4" name="Slide Number Placeholder 3"/>
          <p:cNvSpPr>
            <a:spLocks noGrp="1"/>
          </p:cNvSpPr>
          <p:nvPr>
            <p:ph type="sldNum" sz="quarter" idx="5"/>
          </p:nvPr>
        </p:nvSpPr>
        <p:spPr/>
        <p:txBody>
          <a:bodyPr/>
          <a:lstStyle/>
          <a:p>
            <a:pPr defTabSz="1006760">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42110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MMRS kicked off in September of 2023, with project kick-off and system development beginning last month. </a:t>
            </a:r>
          </a:p>
          <a:p>
            <a:r>
              <a:rPr lang="en-US" dirty="0"/>
              <a:t>We have completed the initial testing of the optical character recognition (OCR) and single sign-on (</a:t>
            </a:r>
            <a:r>
              <a:rPr lang="en-US" dirty="0" err="1"/>
              <a:t>IAMOnline</a:t>
            </a:r>
            <a:r>
              <a:rPr lang="en-US" dirty="0"/>
              <a:t>) integration</a:t>
            </a:r>
          </a:p>
          <a:p>
            <a:r>
              <a:rPr lang="en-US" dirty="0"/>
              <a:t>	OCR will be used to redact records which were previously redacted manually by program staff</a:t>
            </a:r>
          </a:p>
          <a:p>
            <a:r>
              <a:rPr lang="en-US" dirty="0"/>
              <a:t>	This automation will decrease the amount of time between case identification, record redaction, and readiness for committee review</a:t>
            </a:r>
          </a:p>
          <a:p>
            <a:r>
              <a:rPr lang="en-US" dirty="0"/>
              <a:t>Sprint 3 of 10 is being completed</a:t>
            </a:r>
          </a:p>
          <a:p>
            <a:r>
              <a:rPr lang="en-US" dirty="0"/>
              <a:t>Projected deployment date of February 28, 2025 </a:t>
            </a:r>
          </a:p>
        </p:txBody>
      </p:sp>
      <p:sp>
        <p:nvSpPr>
          <p:cNvPr id="4" name="Footer Placeholder 3"/>
          <p:cNvSpPr>
            <a:spLocks noGrp="1"/>
          </p:cNvSpPr>
          <p:nvPr>
            <p:ph type="ftr" sz="quarter" idx="4"/>
          </p:nvPr>
        </p:nvSpPr>
        <p:spPr/>
        <p:txBody>
          <a:bodyPr/>
          <a:lstStyle/>
          <a:p>
            <a:r>
              <a:rPr lang="en-US"/>
              <a:t>3/27/2024</a:t>
            </a:r>
          </a:p>
        </p:txBody>
      </p:sp>
      <p:sp>
        <p:nvSpPr>
          <p:cNvPr id="5" name="Slide Number Placeholder 4"/>
          <p:cNvSpPr>
            <a:spLocks noGrp="1"/>
          </p:cNvSpPr>
          <p:nvPr>
            <p:ph type="sldNum" sz="quarter" idx="5"/>
          </p:nvPr>
        </p:nvSpPr>
        <p:spPr/>
        <p:txBody>
          <a:bodyPr/>
          <a:lstStyle/>
          <a:p>
            <a:fld id="{B017B013-83AD-4323-B047-BB1900FFBB7E}" type="slidenum">
              <a:rPr lang="en-US" smtClean="0"/>
              <a:t>7</a:t>
            </a:fld>
            <a:endParaRPr lang="en-US"/>
          </a:p>
        </p:txBody>
      </p:sp>
    </p:spTree>
    <p:extLst>
      <p:ext uri="{BB962C8B-B14F-4D97-AF65-F5344CB8AC3E}">
        <p14:creationId xmlns:p14="http://schemas.microsoft.com/office/powerpoint/2010/main" val="413896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058863"/>
            <a:ext cx="5584825"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17B013-83AD-4323-B047-BB1900FFBB7E}" type="slidenum">
              <a:rPr lang="en-US" smtClean="0"/>
              <a:t>8</a:t>
            </a:fld>
            <a:endParaRPr lang="en-US"/>
          </a:p>
        </p:txBody>
      </p:sp>
      <p:sp>
        <p:nvSpPr>
          <p:cNvPr id="5" name="Footer Placeholder 4">
            <a:extLst>
              <a:ext uri="{FF2B5EF4-FFF2-40B4-BE49-F238E27FC236}">
                <a16:creationId xmlns:a16="http://schemas.microsoft.com/office/drawing/2014/main" id="{72793C10-87C0-4C90-814F-2D91B16357A3}"/>
              </a:ext>
            </a:extLst>
          </p:cNvPr>
          <p:cNvSpPr>
            <a:spLocks noGrp="1"/>
          </p:cNvSpPr>
          <p:nvPr>
            <p:ph type="ftr" sz="quarter" idx="4"/>
          </p:nvPr>
        </p:nvSpPr>
        <p:spPr/>
        <p:txBody>
          <a:bodyPr/>
          <a:lstStyle/>
          <a:p>
            <a:r>
              <a:rPr lang="en-US"/>
              <a:t>3/27/2024</a:t>
            </a:r>
          </a:p>
        </p:txBody>
      </p:sp>
    </p:spTree>
    <p:extLst>
      <p:ext uri="{BB962C8B-B14F-4D97-AF65-F5344CB8AC3E}">
        <p14:creationId xmlns:p14="http://schemas.microsoft.com/office/powerpoint/2010/main" val="503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3/27/2024</a:t>
            </a:r>
          </a:p>
        </p:txBody>
      </p:sp>
      <p:sp>
        <p:nvSpPr>
          <p:cNvPr id="5" name="Slide Number Placeholder 4"/>
          <p:cNvSpPr>
            <a:spLocks noGrp="1"/>
          </p:cNvSpPr>
          <p:nvPr>
            <p:ph type="sldNum" sz="quarter" idx="5"/>
          </p:nvPr>
        </p:nvSpPr>
        <p:spPr/>
        <p:txBody>
          <a:bodyPr/>
          <a:lstStyle/>
          <a:p>
            <a:fld id="{B017B013-83AD-4323-B047-BB1900FFBB7E}" type="slidenum">
              <a:rPr lang="en-US" smtClean="0"/>
              <a:t>9</a:t>
            </a:fld>
            <a:endParaRPr lang="en-US"/>
          </a:p>
        </p:txBody>
      </p:sp>
    </p:spTree>
    <p:extLst>
      <p:ext uri="{BB962C8B-B14F-4D97-AF65-F5344CB8AC3E}">
        <p14:creationId xmlns:p14="http://schemas.microsoft.com/office/powerpoint/2010/main" val="1197957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587" indent="-178587">
              <a:buFont typeface="Arial" panose="020B0604020202020204" pitchFamily="34" charset="0"/>
              <a:buChar char="•"/>
            </a:pPr>
            <a:r>
              <a:rPr lang="en-US"/>
              <a:t>The MCH Dashboards will be located at the Texas Health Data website.</a:t>
            </a:r>
          </a:p>
          <a:p>
            <a:pPr marL="178587" indent="-178587">
              <a:buFont typeface="Arial" panose="020B0604020202020204" pitchFamily="34" charset="0"/>
              <a:buChar char="•"/>
            </a:pPr>
            <a:r>
              <a:rPr lang="en-US"/>
              <a:t>A “Maternal and Child Health” heading will be added to the top menu bar.</a:t>
            </a:r>
          </a:p>
          <a:p>
            <a:pPr marL="178587" indent="-178587">
              <a:buFont typeface="Arial" panose="020B0604020202020204" pitchFamily="34" charset="0"/>
              <a:buChar char="•"/>
            </a:pPr>
            <a:endParaRPr lang="en-US"/>
          </a:p>
          <a:p>
            <a:pPr marL="178587" indent="-178587">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678F8D7E-A2BC-4016-AC7C-3E9E17D4ECAE}" type="slidenum">
              <a:rPr lang="en-US" smtClean="0"/>
              <a:t>10</a:t>
            </a:fld>
            <a:endParaRPr lang="en-US"/>
          </a:p>
        </p:txBody>
      </p:sp>
    </p:spTree>
    <p:extLst>
      <p:ext uri="{BB962C8B-B14F-4D97-AF65-F5344CB8AC3E}">
        <p14:creationId xmlns:p14="http://schemas.microsoft.com/office/powerpoint/2010/main" val="426007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40334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No Titl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13">
            <a:extLst>
              <a:ext uri="{FF2B5EF4-FFF2-40B4-BE49-F238E27FC236}">
                <a16:creationId xmlns:a16="http://schemas.microsoft.com/office/drawing/2014/main" id="{8A831F79-4C68-2ED4-83FC-393E26C0F4F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06112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13">
            <a:extLst>
              <a:ext uri="{FF2B5EF4-FFF2-40B4-BE49-F238E27FC236}">
                <a16:creationId xmlns:a16="http://schemas.microsoft.com/office/drawing/2014/main" id="{0169D709-E96C-C88B-9537-68AFE1C2CED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23608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entagon 9" title="&quot;&quot;">
            <a:extLst>
              <a:ext uri="{FF2B5EF4-FFF2-40B4-BE49-F238E27FC236}">
                <a16:creationId xmlns:a16="http://schemas.microsoft.com/office/drawing/2014/main" id="{7CC38CDD-64DC-4DFD-A53D-533ECED83431}"/>
              </a:ext>
            </a:extLst>
          </p:cNvPr>
          <p:cNvSpPr/>
          <p:nvPr/>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1" name="Slide Number Placeholder 13">
            <a:extLst>
              <a:ext uri="{FF2B5EF4-FFF2-40B4-BE49-F238E27FC236}">
                <a16:creationId xmlns:a16="http://schemas.microsoft.com/office/drawing/2014/main" id="{21C526F1-340D-42BA-0137-FDB14E2B9884}"/>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413964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13">
            <a:extLst>
              <a:ext uri="{FF2B5EF4-FFF2-40B4-BE49-F238E27FC236}">
                <a16:creationId xmlns:a16="http://schemas.microsoft.com/office/drawing/2014/main" id="{E67EBD53-0AB9-C7DC-4064-55D7773DC34D}"/>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623549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874253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538530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277116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116652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3">
            <a:extLst>
              <a:ext uri="{FF2B5EF4-FFF2-40B4-BE49-F238E27FC236}">
                <a16:creationId xmlns:a16="http://schemas.microsoft.com/office/drawing/2014/main" id="{D284011F-7977-31DD-1402-42679BC4E5E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1827F273-769B-2ADF-214A-4D08893156E6}"/>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3166493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9" name="Slide Number Placeholder 13">
            <a:extLst>
              <a:ext uri="{FF2B5EF4-FFF2-40B4-BE49-F238E27FC236}">
                <a16:creationId xmlns:a16="http://schemas.microsoft.com/office/drawing/2014/main" id="{F687FB2F-4C63-BEAD-D858-89A3783CFB6A}"/>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
        <p:nvSpPr>
          <p:cNvPr id="10" name="Date Placeholder 3">
            <a:extLst>
              <a:ext uri="{FF2B5EF4-FFF2-40B4-BE49-F238E27FC236}">
                <a16:creationId xmlns:a16="http://schemas.microsoft.com/office/drawing/2014/main" id="{00791CEC-A550-34E1-DBBB-9300A6B941AA}"/>
              </a:ext>
            </a:extLst>
          </p:cNvPr>
          <p:cNvSpPr txBox="1">
            <a:spLocks/>
          </p:cNvSpPr>
          <p:nvPr userDrawn="1"/>
        </p:nvSpPr>
        <p:spPr>
          <a:xfrm>
            <a:off x="353683" y="6356349"/>
            <a:ext cx="2846717"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Updated: July 27, 2023</a:t>
            </a:r>
          </a:p>
        </p:txBody>
      </p:sp>
    </p:spTree>
    <p:extLst>
      <p:ext uri="{BB962C8B-B14F-4D97-AF65-F5344CB8AC3E}">
        <p14:creationId xmlns:p14="http://schemas.microsoft.com/office/powerpoint/2010/main" val="172809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55462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324531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410280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a:t>Click to edit Master title style</a:t>
            </a:r>
          </a:p>
        </p:txBody>
      </p:sp>
    </p:spTree>
    <p:extLst>
      <p:ext uri="{BB962C8B-B14F-4D97-AF65-F5344CB8AC3E}">
        <p14:creationId xmlns:p14="http://schemas.microsoft.com/office/powerpoint/2010/main" val="727331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02F15D4D-9686-98A6-CBED-80DE0A1413EA}"/>
              </a:ext>
            </a:extLst>
          </p:cNvPr>
          <p:cNvSpPr>
            <a:spLocks noGrp="1"/>
          </p:cNvSpPr>
          <p:nvPr>
            <p:ph type="sldNum" sz="quarter" idx="11"/>
          </p:nvPr>
        </p:nvSpPr>
        <p:spPr/>
        <p:txBody>
          <a:bodyPr/>
          <a:lstStyle/>
          <a:p>
            <a:fld id="{7597D868-7E28-48BD-8921-3C0ABD546831}" type="slidenum">
              <a:rPr lang="en-US" smtClean="0"/>
              <a:t>‹#›</a:t>
            </a:fld>
            <a:endParaRPr lang="en-US"/>
          </a:p>
        </p:txBody>
      </p:sp>
    </p:spTree>
    <p:extLst>
      <p:ext uri="{BB962C8B-B14F-4D97-AF65-F5344CB8AC3E}">
        <p14:creationId xmlns:p14="http://schemas.microsoft.com/office/powerpoint/2010/main" val="495907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469900" y="736688"/>
            <a:ext cx="11252200" cy="757255"/>
          </a:xfrm>
          <a:prstGeom prst="rect">
            <a:avLst/>
          </a:prstGeom>
        </p:spPr>
        <p:txBody>
          <a:bodyPr lIns="0" tIns="0" rIns="0" bIns="0">
            <a:noAutofit/>
          </a:bodyPr>
          <a:lstStyle>
            <a:lvl1pPr marL="0" indent="0">
              <a:buNone/>
              <a:defRPr sz="1200" b="0" i="1">
                <a:solidFill>
                  <a:srgbClr val="575757"/>
                </a:solidFill>
              </a:defRPr>
            </a:lvl1pPr>
          </a:lstStyle>
          <a:p>
            <a:pPr lvl="0"/>
            <a:r>
              <a:rPr lang="en-US" noProof="0"/>
              <a:t>Click to edit Master text styles</a:t>
            </a:r>
          </a:p>
        </p:txBody>
      </p:sp>
      <p:sp>
        <p:nvSpPr>
          <p:cNvPr id="6" name="Title Placeholder 1"/>
          <p:cNvSpPr>
            <a:spLocks noGrp="1"/>
          </p:cNvSpPr>
          <p:nvPr>
            <p:ph type="title"/>
          </p:nvPr>
        </p:nvSpPr>
        <p:spPr>
          <a:xfrm>
            <a:off x="469900" y="402587"/>
            <a:ext cx="11252200" cy="334102"/>
          </a:xfrm>
          <a:prstGeom prst="rect">
            <a:avLst/>
          </a:prstGeom>
        </p:spPr>
        <p:txBody>
          <a:bodyPr lIns="0" tIns="0" rIns="0" bIns="0" rtlCol="0" anchor="t">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70645124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121713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453177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5955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r>
              <a:rPr lang="en-US"/>
              <a:t>Click icon to add picture</a:t>
            </a:r>
          </a:p>
        </p:txBody>
      </p:sp>
    </p:spTree>
    <p:extLst>
      <p:ext uri="{BB962C8B-B14F-4D97-AF65-F5344CB8AC3E}">
        <p14:creationId xmlns:p14="http://schemas.microsoft.com/office/powerpoint/2010/main" val="3181621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538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164644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a:xfrm>
            <a:off x="838200" y="6356350"/>
            <a:ext cx="2743200" cy="365125"/>
          </a:xfrm>
          <a:prstGeom prst="rect">
            <a:avLst/>
          </a:prstGeom>
        </p:spPr>
        <p:txBody>
          <a:bodyPr/>
          <a:lstStyle/>
          <a:p>
            <a:endParaRPr lang="en-US"/>
          </a:p>
        </p:txBody>
      </p:sp>
    </p:spTree>
    <p:extLst>
      <p:ext uri="{BB962C8B-B14F-4D97-AF65-F5344CB8AC3E}">
        <p14:creationId xmlns:p14="http://schemas.microsoft.com/office/powerpoint/2010/main" val="2217722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1324862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197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724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020546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a:xfrm>
            <a:off x="0" y="211135"/>
            <a:ext cx="9493135"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0" y="241300"/>
            <a:ext cx="9514936" cy="1325563"/>
          </a:xfrm>
        </p:spPr>
        <p:txBody>
          <a:bodyPr/>
          <a:lstStyle/>
          <a:p>
            <a:r>
              <a:rPr lang="en-US"/>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a:p>
          <a:p>
            <a:endParaRPr lang="en-US"/>
          </a:p>
          <a:p>
            <a:endParaRPr lang="en-US"/>
          </a:p>
          <a:p>
            <a:r>
              <a:rPr lang="en-US"/>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327804" y="222250"/>
            <a:ext cx="982548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0" y="272256"/>
            <a:ext cx="94804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r>
              <a:rPr lang="en-US"/>
              <a:t>March 27, 2024</a:t>
            </a:r>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0" y="180975"/>
            <a:ext cx="9463177"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5" name="Slide Number Placeholder 13">
            <a:extLst>
              <a:ext uri="{FF2B5EF4-FFF2-40B4-BE49-F238E27FC236}">
                <a16:creationId xmlns:a16="http://schemas.microsoft.com/office/drawing/2014/main" id="{54587C9B-6163-E543-280F-385D33519190}"/>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
        <p:nvSpPr>
          <p:cNvPr id="6" name="Title 5">
            <a:extLst>
              <a:ext uri="{FF2B5EF4-FFF2-40B4-BE49-F238E27FC236}">
                <a16:creationId xmlns:a16="http://schemas.microsoft.com/office/drawing/2014/main" id="{287797D8-4AB1-2F65-266B-4673B38A805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4027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p>
        </p:txBody>
      </p:sp>
      <p:sp>
        <p:nvSpPr>
          <p:cNvPr id="11" name="Pentagon 9">
            <a:extLst>
              <a:ext uri="{FF2B5EF4-FFF2-40B4-BE49-F238E27FC236}">
                <a16:creationId xmlns:a16="http://schemas.microsoft.com/office/drawing/2014/main" id="{074A4DD4-1876-4878-9EFC-2A372FE3E4E6}"/>
              </a:ext>
            </a:extLst>
          </p:cNvPr>
          <p:cNvSpPr/>
          <p:nvPr/>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8" name="Slide Number Placeholder 13">
            <a:extLst>
              <a:ext uri="{FF2B5EF4-FFF2-40B4-BE49-F238E27FC236}">
                <a16:creationId xmlns:a16="http://schemas.microsoft.com/office/drawing/2014/main" id="{D79F3AEA-EA99-E336-B891-6513E10A9836}"/>
              </a:ext>
            </a:extLst>
          </p:cNvPr>
          <p:cNvSpPr>
            <a:spLocks noGrp="1"/>
          </p:cNvSpPr>
          <p:nvPr>
            <p:ph type="sldNum" sz="quarter" idx="4"/>
          </p:nvPr>
        </p:nvSpPr>
        <p:spPr>
          <a:xfrm>
            <a:off x="11134725" y="6218590"/>
            <a:ext cx="4381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336948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p:nvSpPr>
        <p:spPr>
          <a:xfrm>
            <a:off x="0" y="149327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7" name="Slide Number Placeholder 13">
            <a:extLst>
              <a:ext uri="{FF2B5EF4-FFF2-40B4-BE49-F238E27FC236}">
                <a16:creationId xmlns:a16="http://schemas.microsoft.com/office/drawing/2014/main" id="{AE5AD7DC-2ABA-6D85-3BBF-CFF87A716922}"/>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06978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8" name="Slide Number Placeholder 13">
            <a:extLst>
              <a:ext uri="{FF2B5EF4-FFF2-40B4-BE49-F238E27FC236}">
                <a16:creationId xmlns:a16="http://schemas.microsoft.com/office/drawing/2014/main" id="{91C180D1-DDD5-0C4B-3EA4-96248C44B5CC}"/>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237835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Pentagon 9" title="&quot;&quot;">
            <a:extLst>
              <a:ext uri="{FF2B5EF4-FFF2-40B4-BE49-F238E27FC236}">
                <a16:creationId xmlns:a16="http://schemas.microsoft.com/office/drawing/2014/main" id="{227EE276-2340-47AD-808D-8111F32104A8}"/>
              </a:ext>
            </a:extLst>
          </p:cNvPr>
          <p:cNvSpPr/>
          <p:nvPr/>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
        <p:nvSpPr>
          <p:cNvPr id="5" name="Slide Number Placeholder 13">
            <a:extLst>
              <a:ext uri="{FF2B5EF4-FFF2-40B4-BE49-F238E27FC236}">
                <a16:creationId xmlns:a16="http://schemas.microsoft.com/office/drawing/2014/main" id="{9AD4A4B2-C6CC-DE0D-79CB-3D0B8E91F317}"/>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06573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8" name="Slide Number Placeholder 13">
            <a:extLst>
              <a:ext uri="{FF2B5EF4-FFF2-40B4-BE49-F238E27FC236}">
                <a16:creationId xmlns:a16="http://schemas.microsoft.com/office/drawing/2014/main" id="{C2D0F89E-4B82-652C-4ED4-FA083DA43A3B}"/>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407528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10658475" y="6235696"/>
            <a:ext cx="6953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7D868-7E28-48BD-8921-3C0ABD546831}"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p:nvPicPr>
        <p:blipFill rotWithShape="1">
          <a:blip r:embed="rId15">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952786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sldNum="0" hd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p:nvPicPr>
        <p:blipFill rotWithShape="1">
          <a:blip r:embed="rId15">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a:ln>
                  <a:noFill/>
                </a:ln>
                <a:solidFill>
                  <a:srgbClr val="003087"/>
                </a:solidFill>
                <a:effectLst/>
                <a:uLnTx/>
                <a:uFillTx/>
                <a:latin typeface="Calibri" panose="020F0502020204030204"/>
                <a:ea typeface="+mj-ea"/>
                <a:cs typeface="+mj-cs"/>
              </a:rPr>
              <a:t>Click to edit Master title style</a:t>
            </a:r>
            <a:endParaRPr lang="en-US"/>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6" name="Slide Number Placeholder 13">
            <a:extLst>
              <a:ext uri="{FF2B5EF4-FFF2-40B4-BE49-F238E27FC236}">
                <a16:creationId xmlns:a16="http://schemas.microsoft.com/office/drawing/2014/main" id="{76A70770-84A7-48B1-4C91-6527613943D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195263068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86" r:id="rId9"/>
    <p:sldLayoutId id="2147483694" r:id="rId10"/>
    <p:sldLayoutId id="2147483695" r:id="rId11"/>
    <p:sldLayoutId id="2147483713" r:id="rId12"/>
    <p:sldLayoutId id="2147483714" r:id="rId13"/>
  </p:sldLayoutIdLst>
  <p:hf sldNum="0" hd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3" name="Slide Number Placeholder 13">
            <a:extLst>
              <a:ext uri="{FF2B5EF4-FFF2-40B4-BE49-F238E27FC236}">
                <a16:creationId xmlns:a16="http://schemas.microsoft.com/office/drawing/2014/main" id="{4B80CC19-5DD4-B9F2-C01C-19F03812C851}"/>
              </a:ext>
            </a:extLst>
          </p:cNvPr>
          <p:cNvSpPr txBox="1">
            <a:spLocks/>
          </p:cNvSpPr>
          <p:nvPr userDrawn="1"/>
        </p:nvSpPr>
        <p:spPr>
          <a:xfrm>
            <a:off x="11134725" y="6218590"/>
            <a:ext cx="4381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81B6698-EAFE-4EF4-8E59-4E345DB88409}" type="slidenum">
              <a:rPr lang="en-US" smtClean="0"/>
              <a:pPr/>
              <a:t>‹#›</a:t>
            </a:fld>
            <a:endParaRPr lang="en-US"/>
          </a:p>
        </p:txBody>
      </p:sp>
    </p:spTree>
    <p:extLst>
      <p:ext uri="{BB962C8B-B14F-4D97-AF65-F5344CB8AC3E}">
        <p14:creationId xmlns:p14="http://schemas.microsoft.com/office/powerpoint/2010/main" val="3827142898"/>
      </p:ext>
    </p:extLst>
  </p:cSld>
  <p:clrMap bg1="lt1" tx1="dk1" bg2="lt2" tx2="dk2" accent1="accent1" accent2="accent2" accent3="accent3" accent4="accent4" accent5="accent5" accent6="accent6" hlink="hlink" folHlink="folHlink"/>
  <p:sldLayoutIdLst>
    <p:sldLayoutId id="2147483687" r:id="rId1"/>
    <p:sldLayoutId id="2147483678" r:id="rId2"/>
    <p:sldLayoutId id="2147483688" r:id="rId3"/>
    <p:sldLayoutId id="2147483689" r:id="rId4"/>
    <p:sldLayoutId id="2147483690" r:id="rId5"/>
    <p:sldLayoutId id="2147483691" r:id="rId6"/>
    <p:sldLayoutId id="2147483692" r:id="rId7"/>
    <p:sldLayoutId id="2147483693" r:id="rId8"/>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0" y="211135"/>
            <a:ext cx="948133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27, 2024</a:t>
            </a:r>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hf sldNum="0" hdr="0" dt="0"/>
  <p:txStyles>
    <p:titleStyle>
      <a:lvl1pPr algn="ctr"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21.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dirty="0"/>
              <a:t>Modernizing Public Health Data in Texas​</a:t>
            </a:r>
          </a:p>
        </p:txBody>
      </p:sp>
      <p:sp>
        <p:nvSpPr>
          <p:cNvPr id="11" name="Text Placeholder 3">
            <a:extLst>
              <a:ext uri="{FF2B5EF4-FFF2-40B4-BE49-F238E27FC236}">
                <a16:creationId xmlns:a16="http://schemas.microsoft.com/office/drawing/2014/main" id="{9D9E91C4-453F-71B0-5FA9-8714C3BA4251}"/>
              </a:ext>
            </a:extLst>
          </p:cNvPr>
          <p:cNvSpPr>
            <a:spLocks noGrp="1"/>
          </p:cNvSpPr>
          <p:nvPr>
            <p:ph type="body" idx="1"/>
          </p:nvPr>
        </p:nvSpPr>
        <p:spPr/>
        <p:txBody>
          <a:bodyPr vert="horz" lIns="91440" tIns="45720" rIns="91440" bIns="45720" rtlCol="0" anchor="t">
            <a:noAutofit/>
          </a:bodyPr>
          <a:lstStyle/>
          <a:p>
            <a:r>
              <a:rPr lang="en-US" sz="2400" dirty="0"/>
              <a:t>Office of Public Health Data Strategy &amp; Modernization</a:t>
            </a:r>
            <a:endParaRPr lang="en-US" sz="2400" dirty="0">
              <a:ea typeface="Calibri"/>
              <a:cs typeface="Calibri"/>
            </a:endParaRPr>
          </a:p>
          <a:p>
            <a:r>
              <a:rPr lang="en-US" sz="2400" dirty="0"/>
              <a:t>Texas Department of State Health Services</a:t>
            </a:r>
            <a:endParaRPr lang="en-US" sz="2400" dirty="0">
              <a:ea typeface="Calibri"/>
              <a:cs typeface="Calibri"/>
            </a:endParaRPr>
          </a:p>
          <a:p>
            <a:r>
              <a:rPr lang="en-US" sz="2400" dirty="0"/>
              <a:t>June 12, 2024</a:t>
            </a:r>
          </a:p>
        </p:txBody>
      </p:sp>
    </p:spTree>
    <p:extLst>
      <p:ext uri="{BB962C8B-B14F-4D97-AF65-F5344CB8AC3E}">
        <p14:creationId xmlns:p14="http://schemas.microsoft.com/office/powerpoint/2010/main" val="380263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7031E-CBA9-1971-8996-14A45457D806}"/>
              </a:ext>
            </a:extLst>
          </p:cNvPr>
          <p:cNvSpPr>
            <a:spLocks noGrp="1"/>
          </p:cNvSpPr>
          <p:nvPr>
            <p:ph type="title" idx="4294967295"/>
          </p:nvPr>
        </p:nvSpPr>
        <p:spPr>
          <a:xfrm>
            <a:off x="0" y="168275"/>
            <a:ext cx="10515600" cy="1325563"/>
          </a:xfrm>
        </p:spPr>
        <p:txBody>
          <a:bodyPr/>
          <a:lstStyle/>
          <a:p>
            <a:r>
              <a:rPr lang="en-US" dirty="0">
                <a:effectLst/>
              </a:rPr>
              <a:t>MCH Dashboards</a:t>
            </a:r>
          </a:p>
        </p:txBody>
      </p:sp>
      <p:sp>
        <p:nvSpPr>
          <p:cNvPr id="6" name="TextBox 5">
            <a:extLst>
              <a:ext uri="{FF2B5EF4-FFF2-40B4-BE49-F238E27FC236}">
                <a16:creationId xmlns:a16="http://schemas.microsoft.com/office/drawing/2014/main" id="{A39DFACB-B828-A516-6E41-74DC8AEB2BF7}"/>
              </a:ext>
            </a:extLst>
          </p:cNvPr>
          <p:cNvSpPr txBox="1"/>
          <p:nvPr/>
        </p:nvSpPr>
        <p:spPr>
          <a:xfrm>
            <a:off x="7527073" y="551289"/>
            <a:ext cx="4158924" cy="5447645"/>
          </a:xfrm>
          <a:prstGeom prst="rect">
            <a:avLst/>
          </a:prstGeom>
          <a:noFill/>
        </p:spPr>
        <p:txBody>
          <a:bodyPr wrap="square" rtlCol="0">
            <a:spAutoFit/>
          </a:bodyPr>
          <a:lstStyle/>
          <a:p>
            <a:r>
              <a:rPr lang="en-US" sz="2000" dirty="0"/>
              <a:t>Initial dashboards were created using the 2022-2023 Healthy Texas Mothers and Babies (HTMB) Databook</a:t>
            </a:r>
          </a:p>
          <a:p>
            <a:endParaRPr lang="en-US" dirty="0"/>
          </a:p>
          <a:p>
            <a:pPr marL="285750" indent="-285750">
              <a:buFont typeface="Arial" panose="020B0604020202020204" pitchFamily="34" charset="0"/>
              <a:buChar char="•"/>
            </a:pPr>
            <a:r>
              <a:rPr lang="en-US" b="1" dirty="0"/>
              <a:t>Infant Mortality and Morbidity</a:t>
            </a:r>
          </a:p>
          <a:p>
            <a:pPr marL="742950" lvl="1" indent="-285750">
              <a:buFont typeface="Courier New" panose="02070309020205020404" pitchFamily="49" charset="0"/>
              <a:buChar char="o"/>
            </a:pPr>
            <a:r>
              <a:rPr lang="en-US" dirty="0"/>
              <a:t>Infant Mortality</a:t>
            </a:r>
          </a:p>
          <a:p>
            <a:pPr marL="742950" lvl="1" indent="-285750">
              <a:buFont typeface="Courier New" panose="02070309020205020404" pitchFamily="49" charset="0"/>
              <a:buChar char="o"/>
            </a:pPr>
            <a:r>
              <a:rPr lang="en-US" dirty="0"/>
              <a:t>Leading Causes of Infant Death</a:t>
            </a:r>
          </a:p>
          <a:p>
            <a:pPr marL="742950" lvl="1" indent="-285750">
              <a:buFont typeface="Courier New" panose="02070309020205020404" pitchFamily="49" charset="0"/>
              <a:buChar char="o"/>
            </a:pPr>
            <a:r>
              <a:rPr lang="en-US" dirty="0"/>
              <a:t>Preterm Birth</a:t>
            </a:r>
          </a:p>
          <a:p>
            <a:pPr marL="742950" lvl="1" indent="-285750">
              <a:buFont typeface="Courier New" panose="02070309020205020404" pitchFamily="49" charset="0"/>
              <a:buChar char="o"/>
            </a:pPr>
            <a:r>
              <a:rPr lang="en-US" dirty="0"/>
              <a:t>Low Birthweight</a:t>
            </a:r>
          </a:p>
          <a:p>
            <a:pPr marL="285750" indent="-285750">
              <a:buFont typeface="Arial" panose="020B0604020202020204" pitchFamily="34" charset="0"/>
              <a:buChar char="•"/>
            </a:pPr>
            <a:r>
              <a:rPr lang="en-US" b="1" dirty="0"/>
              <a:t>Maternal Health</a:t>
            </a:r>
          </a:p>
          <a:p>
            <a:pPr marL="742950" lvl="1" indent="-285750">
              <a:buFont typeface="Courier New" panose="02070309020205020404" pitchFamily="49" charset="0"/>
              <a:buChar char="o"/>
            </a:pPr>
            <a:r>
              <a:rPr lang="en-US" dirty="0"/>
              <a:t>Maternal Mortality Ratio</a:t>
            </a:r>
          </a:p>
          <a:p>
            <a:pPr marL="742950" lvl="1" indent="-285750">
              <a:buFont typeface="Courier New" panose="02070309020205020404" pitchFamily="49" charset="0"/>
              <a:buChar char="o"/>
            </a:pPr>
            <a:r>
              <a:rPr lang="en-US" dirty="0"/>
              <a:t>Pregnancy Planning</a:t>
            </a:r>
          </a:p>
          <a:p>
            <a:pPr marL="742950" lvl="1" indent="-285750">
              <a:buFont typeface="Courier New" panose="02070309020205020404" pitchFamily="49" charset="0"/>
              <a:buChar char="o"/>
            </a:pPr>
            <a:r>
              <a:rPr lang="en-US" dirty="0"/>
              <a:t>Smoking</a:t>
            </a:r>
          </a:p>
          <a:p>
            <a:pPr marL="742950" lvl="1" indent="-285750">
              <a:buFont typeface="Courier New" panose="02070309020205020404" pitchFamily="49" charset="0"/>
              <a:buChar char="o"/>
            </a:pPr>
            <a:r>
              <a:rPr lang="en-US" dirty="0"/>
              <a:t>Maternal Mental Health</a:t>
            </a:r>
          </a:p>
          <a:p>
            <a:pPr marL="742950" lvl="1" indent="-285750">
              <a:buFont typeface="Courier New" panose="02070309020205020404" pitchFamily="49" charset="0"/>
              <a:buChar char="o"/>
            </a:pPr>
            <a:r>
              <a:rPr lang="en-US" dirty="0"/>
              <a:t>Pre-Pregnancy Weight Status</a:t>
            </a:r>
          </a:p>
          <a:p>
            <a:pPr marL="742950" lvl="1" indent="-285750">
              <a:buFont typeface="Courier New" panose="02070309020205020404" pitchFamily="49" charset="0"/>
              <a:buChar char="o"/>
            </a:pPr>
            <a:r>
              <a:rPr lang="en-US" dirty="0"/>
              <a:t>Hypertension/Diabetes</a:t>
            </a:r>
          </a:p>
          <a:p>
            <a:pPr marL="742950" lvl="1" indent="-285750">
              <a:buFont typeface="Courier New" panose="02070309020205020404" pitchFamily="49" charset="0"/>
              <a:buChar char="o"/>
            </a:pPr>
            <a:r>
              <a:rPr lang="en-US" dirty="0"/>
              <a:t>Drug Poisoning</a:t>
            </a:r>
          </a:p>
          <a:p>
            <a:endParaRPr lang="en-US" b="1" dirty="0"/>
          </a:p>
          <a:p>
            <a:r>
              <a:rPr lang="en-US" b="1" dirty="0"/>
              <a:t>Go-Live date: June 18</a:t>
            </a:r>
            <a:r>
              <a:rPr lang="en-US" b="1" baseline="30000" dirty="0"/>
              <a:t>th </a:t>
            </a:r>
            <a:r>
              <a:rPr lang="en-US" b="1" dirty="0"/>
              <a:t>2024</a:t>
            </a:r>
          </a:p>
        </p:txBody>
      </p:sp>
      <p:pic>
        <p:nvPicPr>
          <p:cNvPr id="4" name="Picture 3" descr="A screenshot of a web page&#10;&#10;Description automatically generated">
            <a:extLst>
              <a:ext uri="{FF2B5EF4-FFF2-40B4-BE49-F238E27FC236}">
                <a16:creationId xmlns:a16="http://schemas.microsoft.com/office/drawing/2014/main" id="{6A13032E-9D2E-609C-E293-E97257EE5CE4}"/>
              </a:ext>
            </a:extLst>
          </p:cNvPr>
          <p:cNvPicPr>
            <a:picLocks noChangeAspect="1"/>
          </p:cNvPicPr>
          <p:nvPr/>
        </p:nvPicPr>
        <p:blipFill>
          <a:blip r:embed="rId3"/>
          <a:stretch>
            <a:fillRect/>
          </a:stretch>
        </p:blipFill>
        <p:spPr>
          <a:xfrm>
            <a:off x="-150105" y="1506039"/>
            <a:ext cx="7516258" cy="4943476"/>
          </a:xfrm>
          <a:prstGeom prst="rect">
            <a:avLst/>
          </a:prstGeom>
        </p:spPr>
      </p:pic>
      <p:pic>
        <p:nvPicPr>
          <p:cNvPr id="10" name="Graphic 9" descr="Cursor with solid fill">
            <a:extLst>
              <a:ext uri="{FF2B5EF4-FFF2-40B4-BE49-F238E27FC236}">
                <a16:creationId xmlns:a16="http://schemas.microsoft.com/office/drawing/2014/main" id="{142BE0F8-63F0-1509-EB39-67A2E16EF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580000">
            <a:off x="6619875" y="2019300"/>
            <a:ext cx="1495425" cy="1504950"/>
          </a:xfrm>
          <a:prstGeom prst="rect">
            <a:avLst/>
          </a:prstGeom>
        </p:spPr>
      </p:pic>
    </p:spTree>
    <p:extLst>
      <p:ext uri="{BB962C8B-B14F-4D97-AF65-F5344CB8AC3E}">
        <p14:creationId xmlns:p14="http://schemas.microsoft.com/office/powerpoint/2010/main" val="3243799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a:t>Data Sharing Progress</a:t>
            </a:r>
          </a:p>
        </p:txBody>
      </p:sp>
      <p:sp>
        <p:nvSpPr>
          <p:cNvPr id="2" name="Text Placeholder 1">
            <a:extLst>
              <a:ext uri="{FF2B5EF4-FFF2-40B4-BE49-F238E27FC236}">
                <a16:creationId xmlns:a16="http://schemas.microsoft.com/office/drawing/2014/main" id="{51BAF8AC-579B-2428-F0D1-D4E87B53C7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5725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23757E2-864B-C360-55F4-5C61F480429B}"/>
              </a:ext>
            </a:extLst>
          </p:cNvPr>
          <p:cNvGraphicFramePr/>
          <p:nvPr>
            <p:extLst>
              <p:ext uri="{D42A27DB-BD31-4B8C-83A1-F6EECF244321}">
                <p14:modId xmlns:p14="http://schemas.microsoft.com/office/powerpoint/2010/main" val="1304277450"/>
              </p:ext>
            </p:extLst>
          </p:nvPr>
        </p:nvGraphicFramePr>
        <p:xfrm>
          <a:off x="-191057" y="275324"/>
          <a:ext cx="12069143" cy="5439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C20F299-7E2B-BB67-5CB1-8241CC5DFB15}"/>
              </a:ext>
            </a:extLst>
          </p:cNvPr>
          <p:cNvSpPr txBox="1"/>
          <p:nvPr/>
        </p:nvSpPr>
        <p:spPr>
          <a:xfrm>
            <a:off x="1944131" y="5848536"/>
            <a:ext cx="8284191" cy="369332"/>
          </a:xfrm>
          <a:prstGeom prst="rect">
            <a:avLst/>
          </a:prstGeom>
          <a:noFill/>
        </p:spPr>
        <p:txBody>
          <a:bodyPr wrap="square" rtlCol="0">
            <a:spAutoFit/>
          </a:bodyPr>
          <a:lstStyle/>
          <a:p>
            <a:pPr algn="ctr"/>
            <a:r>
              <a:rPr lang="en-US"/>
              <a:t>Additional data sets to be shared through SHARP are under discussion.</a:t>
            </a:r>
          </a:p>
        </p:txBody>
      </p:sp>
      <p:sp>
        <p:nvSpPr>
          <p:cNvPr id="8" name="TextBox 7">
            <a:extLst>
              <a:ext uri="{FF2B5EF4-FFF2-40B4-BE49-F238E27FC236}">
                <a16:creationId xmlns:a16="http://schemas.microsoft.com/office/drawing/2014/main" id="{EE892D1E-BE1B-EA35-C0CF-CC9702A5C5C3}"/>
              </a:ext>
            </a:extLst>
          </p:cNvPr>
          <p:cNvSpPr txBox="1"/>
          <p:nvPr/>
        </p:nvSpPr>
        <p:spPr>
          <a:xfrm>
            <a:off x="682388" y="329916"/>
            <a:ext cx="9000699" cy="769441"/>
          </a:xfrm>
          <a:prstGeom prst="rect">
            <a:avLst/>
          </a:prstGeom>
          <a:noFill/>
        </p:spPr>
        <p:txBody>
          <a:bodyPr wrap="square" rtlCol="0">
            <a:spAutoFit/>
          </a:bodyPr>
          <a:lstStyle/>
          <a:p>
            <a:r>
              <a:rPr kumimoji="0" lang="en-US" sz="4400" b="1" i="0" u="none" strike="noStrike" kern="1200" cap="none" spc="0" normalizeH="0" baseline="0" noProof="0">
                <a:ln>
                  <a:noFill/>
                </a:ln>
                <a:solidFill>
                  <a:srgbClr val="003087"/>
                </a:solidFill>
                <a:effectLst/>
                <a:uLnTx/>
                <a:uFillTx/>
                <a:latin typeface="Calibri" panose="020F0502020204030204"/>
                <a:ea typeface="+mj-ea"/>
                <a:cs typeface="+mj-cs"/>
              </a:rPr>
              <a:t>Planned Data Sharing through SHARP</a:t>
            </a:r>
            <a:endParaRPr lang="en-US"/>
          </a:p>
        </p:txBody>
      </p:sp>
      <p:sp>
        <p:nvSpPr>
          <p:cNvPr id="9" name="TextBox 8">
            <a:extLst>
              <a:ext uri="{FF2B5EF4-FFF2-40B4-BE49-F238E27FC236}">
                <a16:creationId xmlns:a16="http://schemas.microsoft.com/office/drawing/2014/main" id="{DAF9AC40-CC3B-64EA-7F36-0272684635BD}"/>
              </a:ext>
            </a:extLst>
          </p:cNvPr>
          <p:cNvSpPr txBox="1"/>
          <p:nvPr/>
        </p:nvSpPr>
        <p:spPr>
          <a:xfrm>
            <a:off x="1247054" y="5429597"/>
            <a:ext cx="9710383" cy="369332"/>
          </a:xfrm>
          <a:prstGeom prst="rect">
            <a:avLst/>
          </a:prstGeom>
          <a:noFill/>
        </p:spPr>
        <p:txBody>
          <a:bodyPr wrap="square" rtlCol="0">
            <a:spAutoFit/>
          </a:bodyPr>
          <a:lstStyle/>
          <a:p>
            <a:pPr algn="ctr"/>
            <a:r>
              <a:rPr lang="en-US" b="1">
                <a:solidFill>
                  <a:srgbClr val="002060"/>
                </a:solidFill>
              </a:rPr>
              <a:t>Training and support provided through webinars, office hours, SharePoint, and ad hoc requests.</a:t>
            </a:r>
          </a:p>
        </p:txBody>
      </p:sp>
      <p:sp>
        <p:nvSpPr>
          <p:cNvPr id="2" name="TextBox 1">
            <a:extLst>
              <a:ext uri="{FF2B5EF4-FFF2-40B4-BE49-F238E27FC236}">
                <a16:creationId xmlns:a16="http://schemas.microsoft.com/office/drawing/2014/main" id="{BD953531-2B99-680C-53AA-002004992128}"/>
              </a:ext>
            </a:extLst>
          </p:cNvPr>
          <p:cNvSpPr txBox="1"/>
          <p:nvPr/>
        </p:nvSpPr>
        <p:spPr>
          <a:xfrm>
            <a:off x="2392602" y="6318704"/>
            <a:ext cx="7389341" cy="369332"/>
          </a:xfrm>
          <a:prstGeom prst="rect">
            <a:avLst/>
          </a:prstGeom>
          <a:noFill/>
        </p:spPr>
        <p:txBody>
          <a:bodyPr wrap="square" rtlCol="0">
            <a:spAutoFit/>
          </a:bodyPr>
          <a:lstStyle/>
          <a:p>
            <a:pPr algn="ctr"/>
            <a:r>
              <a:rPr lang="en-US" dirty="0"/>
              <a:t>*Anticipated timelines based on current development progress.</a:t>
            </a:r>
          </a:p>
        </p:txBody>
      </p:sp>
    </p:spTree>
    <p:extLst>
      <p:ext uri="{BB962C8B-B14F-4D97-AF65-F5344CB8AC3E}">
        <p14:creationId xmlns:p14="http://schemas.microsoft.com/office/powerpoint/2010/main" val="152119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a:extLst>
              <a:ext uri="{FF2B5EF4-FFF2-40B4-BE49-F238E27FC236}">
                <a16:creationId xmlns:a16="http://schemas.microsoft.com/office/drawing/2014/main" id="{8ED0F30C-788E-4CE8-A1BD-DA8944816961}"/>
              </a:ext>
            </a:extLst>
          </p:cNvPr>
          <p:cNvSpPr>
            <a:spLocks noGrp="1"/>
          </p:cNvSpPr>
          <p:nvPr>
            <p:ph idx="1"/>
          </p:nvPr>
        </p:nvSpPr>
        <p:spPr>
          <a:xfrm>
            <a:off x="2505255" y="1922002"/>
            <a:ext cx="8452658" cy="4736250"/>
          </a:xfrm>
        </p:spPr>
        <p:txBody>
          <a:bodyPr>
            <a:normAutofit fontScale="77500" lnSpcReduction="20000"/>
          </a:bodyPr>
          <a:lstStyle/>
          <a:p>
            <a:pPr marL="0" indent="0">
              <a:buNone/>
            </a:pPr>
            <a:endParaRPr lang="en-US" sz="1300" dirty="0"/>
          </a:p>
          <a:p>
            <a:r>
              <a:rPr lang="en-US" sz="2900" dirty="0"/>
              <a:t>Declared </a:t>
            </a:r>
            <a:r>
              <a:rPr lang="en-US" sz="2900" dirty="0" err="1"/>
              <a:t>eICR</a:t>
            </a:r>
            <a:r>
              <a:rPr lang="en-US" sz="2900" dirty="0"/>
              <a:t> readiness in October 2023. Have processed 180,844 transactions since declaration. </a:t>
            </a:r>
          </a:p>
          <a:p>
            <a:r>
              <a:rPr lang="en-US" sz="2900" dirty="0"/>
              <a:t>Outbreak Management module implemented in December 2023.</a:t>
            </a:r>
          </a:p>
          <a:p>
            <a:r>
              <a:rPr lang="en-US" sz="2900" dirty="0"/>
              <a:t>Integration between NEDSS and </a:t>
            </a:r>
            <a:r>
              <a:rPr lang="en-US" sz="2900" dirty="0" err="1"/>
              <a:t>ImmTrac</a:t>
            </a:r>
            <a:r>
              <a:rPr lang="en-US" sz="2900" dirty="0"/>
              <a:t> implemented in January 2024.</a:t>
            </a:r>
          </a:p>
          <a:p>
            <a:r>
              <a:rPr lang="en-US" sz="2900" dirty="0"/>
              <a:t>TB transitioned from THISIS to NEDSS</a:t>
            </a:r>
          </a:p>
          <a:p>
            <a:pPr lvl="1"/>
            <a:r>
              <a:rPr lang="en-US" sz="2500" dirty="0"/>
              <a:t>Smooth production implementation on February 20, 2024</a:t>
            </a:r>
          </a:p>
          <a:p>
            <a:pPr lvl="1"/>
            <a:r>
              <a:rPr lang="en-US" sz="2500" dirty="0"/>
              <a:t>61,724 labs processed in NEDSS since go-live</a:t>
            </a:r>
          </a:p>
          <a:p>
            <a:pPr lvl="1"/>
            <a:r>
              <a:rPr lang="en-US" sz="2500" dirty="0"/>
              <a:t>21,540 investigations automatically created</a:t>
            </a:r>
          </a:p>
          <a:p>
            <a:r>
              <a:rPr lang="en-US" sz="2900" dirty="0"/>
              <a:t>Geocoding implemented for electronic lab reporting (ELR) and electronic case reporting (</a:t>
            </a:r>
            <a:r>
              <a:rPr lang="en-US" sz="2900" dirty="0" err="1"/>
              <a:t>eCR</a:t>
            </a:r>
            <a:r>
              <a:rPr lang="en-US" sz="2900" dirty="0"/>
              <a:t>) in April 2024.</a:t>
            </a:r>
          </a:p>
          <a:p>
            <a:r>
              <a:rPr lang="en-US" sz="2900" dirty="0"/>
              <a:t>Improvements to Workflow Decision Support in April 2024 to provide more specificity and expand utility to a wider range of conditions.</a:t>
            </a:r>
          </a:p>
          <a:p>
            <a:r>
              <a:rPr lang="en-US" sz="2900" dirty="0"/>
              <a:t>Multiple NEDSS software upgrades maintaining Texas on current CDC releases, currently 6.0.15.1.</a:t>
            </a:r>
          </a:p>
        </p:txBody>
      </p:sp>
      <p:sp>
        <p:nvSpPr>
          <p:cNvPr id="3" name="Title 2">
            <a:extLst>
              <a:ext uri="{FF2B5EF4-FFF2-40B4-BE49-F238E27FC236}">
                <a16:creationId xmlns:a16="http://schemas.microsoft.com/office/drawing/2014/main" id="{7CAC51E4-CC3B-43DF-BDD7-40BEAA98BCE8}"/>
              </a:ext>
            </a:extLst>
          </p:cNvPr>
          <p:cNvSpPr>
            <a:spLocks noGrp="1"/>
          </p:cNvSpPr>
          <p:nvPr>
            <p:ph type="title"/>
          </p:nvPr>
        </p:nvSpPr>
        <p:spPr/>
        <p:txBody>
          <a:bodyPr anchor="ctr">
            <a:normAutofit/>
          </a:bodyPr>
          <a:lstStyle/>
          <a:p>
            <a:r>
              <a:rPr lang="en-US" dirty="0"/>
              <a:t>Data Modernization NEDSS Success Stories</a:t>
            </a:r>
          </a:p>
        </p:txBody>
      </p:sp>
      <p:sp>
        <p:nvSpPr>
          <p:cNvPr id="2" name="Slide Number Placeholder 1">
            <a:extLst>
              <a:ext uri="{FF2B5EF4-FFF2-40B4-BE49-F238E27FC236}">
                <a16:creationId xmlns:a16="http://schemas.microsoft.com/office/drawing/2014/main" id="{EC38C24F-51A8-4602-9B7A-1AC29D25E941}"/>
              </a:ext>
            </a:extLst>
          </p:cNvPr>
          <p:cNvSpPr>
            <a:spLocks noGrp="1"/>
          </p:cNvSpPr>
          <p:nvPr>
            <p:ph type="sldNum" sz="quarter" idx="4294967295"/>
          </p:nvPr>
        </p:nvSpPr>
        <p:spPr>
          <a:xfrm>
            <a:off x="9448800" y="6356350"/>
            <a:ext cx="2743200" cy="365125"/>
          </a:xfrm>
          <a:prstGeom prst="rect">
            <a:avLst/>
          </a:prstGeo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1EDE7A0-2A40-4843-A4BA-64BCA4242F6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73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AE367CD-625D-5A1F-BF49-019EE4CA6456}"/>
              </a:ext>
            </a:extLst>
          </p:cNvPr>
          <p:cNvSpPr>
            <a:spLocks noGrp="1"/>
          </p:cNvSpPr>
          <p:nvPr>
            <p:ph idx="1"/>
          </p:nvPr>
        </p:nvSpPr>
        <p:spPr/>
        <p:txBody>
          <a:bodyPr vert="horz" lIns="91440" tIns="45720" rIns="91440" bIns="45720" rtlCol="0" anchor="t">
            <a:normAutofit lnSpcReduction="10000"/>
          </a:bodyPr>
          <a:lstStyle/>
          <a:p>
            <a:r>
              <a:rPr lang="en-US" b="1" i="0" dirty="0">
                <a:effectLst/>
                <a:latin typeface="Calibri"/>
                <a:cs typeface="Calibri"/>
              </a:rPr>
              <a:t>Purpose: </a:t>
            </a:r>
            <a:r>
              <a:rPr lang="en-US" b="0" i="0" dirty="0">
                <a:effectLst/>
                <a:latin typeface="Calibri"/>
                <a:cs typeface="Calibri"/>
              </a:rPr>
              <a:t>Provide a forum for collaboration on data with local health departments and DSHS.</a:t>
            </a:r>
            <a:r>
              <a:rPr lang="en-US" dirty="0">
                <a:latin typeface="Calibri"/>
                <a:cs typeface="Calibri"/>
              </a:rPr>
              <a:t> </a:t>
            </a:r>
            <a:endParaRPr lang="en-US" b="0" i="0" dirty="0">
              <a:effectLst/>
              <a:latin typeface="Calibri"/>
              <a:cs typeface="Calibri"/>
            </a:endParaRPr>
          </a:p>
          <a:p>
            <a:r>
              <a:rPr lang="en-US" b="1" i="0" dirty="0">
                <a:effectLst/>
                <a:latin typeface="Calibri"/>
                <a:cs typeface="Calibri"/>
              </a:rPr>
              <a:t>April 2024 Action Item: </a:t>
            </a:r>
            <a:r>
              <a:rPr lang="en-US" b="0" i="0" dirty="0">
                <a:effectLst/>
                <a:latin typeface="Calibri"/>
                <a:cs typeface="Calibri"/>
              </a:rPr>
              <a:t>The workgroup will facilitate local health departments to </a:t>
            </a:r>
            <a:r>
              <a:rPr lang="en-US" dirty="0">
                <a:latin typeface="Calibri"/>
                <a:cs typeface="Calibri"/>
              </a:rPr>
              <a:t>share ideas and what is needed. </a:t>
            </a:r>
          </a:p>
          <a:p>
            <a:r>
              <a:rPr lang="en-US" b="1" dirty="0"/>
              <a:t>Tentative Follow-up Meeting Date/Time: </a:t>
            </a:r>
            <a:r>
              <a:rPr lang="en-US" dirty="0"/>
              <a:t>June 17, 2024, at 10:00 am  </a:t>
            </a:r>
            <a:endParaRPr lang="en-US" dirty="0">
              <a:cs typeface="Calibri"/>
            </a:endParaRPr>
          </a:p>
          <a:p>
            <a:r>
              <a:rPr lang="en-US" b="1" dirty="0"/>
              <a:t>Tentative Agenda Topic: </a:t>
            </a:r>
            <a:r>
              <a:rPr lang="en-US" dirty="0"/>
              <a:t>Data sharing of infectious disease data via Snowflake and associated dashboards.</a:t>
            </a:r>
            <a:endParaRPr lang="en-US" dirty="0">
              <a:cs typeface="Calibri"/>
            </a:endParaRPr>
          </a:p>
        </p:txBody>
      </p:sp>
      <p:sp>
        <p:nvSpPr>
          <p:cNvPr id="5" name="Title 4">
            <a:extLst>
              <a:ext uri="{FF2B5EF4-FFF2-40B4-BE49-F238E27FC236}">
                <a16:creationId xmlns:a16="http://schemas.microsoft.com/office/drawing/2014/main" id="{34FD2FDD-FC7D-D512-640E-9D30C1F5CBCB}"/>
              </a:ext>
            </a:extLst>
          </p:cNvPr>
          <p:cNvSpPr>
            <a:spLocks noGrp="1"/>
          </p:cNvSpPr>
          <p:nvPr>
            <p:ph type="title"/>
          </p:nvPr>
        </p:nvSpPr>
        <p:spPr/>
        <p:txBody>
          <a:bodyPr/>
          <a:lstStyle/>
          <a:p>
            <a:r>
              <a:rPr lang="en-US" dirty="0"/>
              <a:t>TACCHO Data Workgroup</a:t>
            </a:r>
          </a:p>
        </p:txBody>
      </p:sp>
    </p:spTree>
    <p:extLst>
      <p:ext uri="{BB962C8B-B14F-4D97-AF65-F5344CB8AC3E}">
        <p14:creationId xmlns:p14="http://schemas.microsoft.com/office/powerpoint/2010/main" val="386628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05DC2-A3BF-25B3-C926-E3506D6A7E3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3BC6EF7-FBC7-ECAC-AE12-9F4982E50A69}"/>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9DABE763-4514-B473-3A60-368D41FE25D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5198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02039-8291-1679-64AB-83AF8381F5DA}"/>
              </a:ext>
            </a:extLst>
          </p:cNvPr>
          <p:cNvSpPr>
            <a:spLocks noGrp="1"/>
          </p:cNvSpPr>
          <p:nvPr>
            <p:ph idx="1"/>
          </p:nvPr>
        </p:nvSpPr>
        <p:spPr/>
        <p:txBody>
          <a:bodyPr vert="horz" lIns="91440" tIns="45720" rIns="91440" bIns="45720" rtlCol="0" anchor="t">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a:effectLst/>
                <a:latin typeface="Calibri"/>
                <a:ea typeface="Calibri"/>
                <a:cs typeface="Times New Roman"/>
              </a:rPr>
              <a:t>Data Modernization</a:t>
            </a: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a:latin typeface="Calibri"/>
                <a:ea typeface="Calibri"/>
                <a:cs typeface="Times New Roman"/>
              </a:rPr>
              <a:t>Data Visualization Initiatives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a:effectLst/>
                <a:latin typeface="Calibri"/>
                <a:ea typeface="Calibri"/>
                <a:cs typeface="Times New Roman"/>
              </a:rPr>
              <a:t>Data Sharing Progress</a:t>
            </a:r>
          </a:p>
          <a:p>
            <a:endParaRPr lang="en-US"/>
          </a:p>
        </p:txBody>
      </p:sp>
      <p:sp>
        <p:nvSpPr>
          <p:cNvPr id="2" name="Title 1">
            <a:extLst>
              <a:ext uri="{FF2B5EF4-FFF2-40B4-BE49-F238E27FC236}">
                <a16:creationId xmlns:a16="http://schemas.microsoft.com/office/drawing/2014/main" id="{1C323C8C-969B-69E1-63BB-D2634F20C6F1}"/>
              </a:ext>
            </a:extLst>
          </p:cNvPr>
          <p:cNvSpPr>
            <a:spLocks noGrp="1"/>
          </p:cNvSpPr>
          <p:nvPr>
            <p:ph type="title"/>
          </p:nvPr>
        </p:nvSpPr>
        <p:spPr/>
        <p:txBody>
          <a:bodyPr/>
          <a:lstStyle/>
          <a:p>
            <a:r>
              <a:rPr lang="en-US"/>
              <a:t>Agenda</a:t>
            </a:r>
          </a:p>
        </p:txBody>
      </p:sp>
    </p:spTree>
    <p:extLst>
      <p:ext uri="{BB962C8B-B14F-4D97-AF65-F5344CB8AC3E}">
        <p14:creationId xmlns:p14="http://schemas.microsoft.com/office/powerpoint/2010/main" val="344446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a:t>Data Modernization </a:t>
            </a:r>
            <a:endParaRPr lang="en-US">
              <a:ea typeface="Calibri"/>
              <a:cs typeface="Calibri"/>
            </a:endParaRPr>
          </a:p>
        </p:txBody>
      </p:sp>
      <p:sp>
        <p:nvSpPr>
          <p:cNvPr id="11" name="Text Placeholder 3">
            <a:extLst>
              <a:ext uri="{FF2B5EF4-FFF2-40B4-BE49-F238E27FC236}">
                <a16:creationId xmlns:a16="http://schemas.microsoft.com/office/drawing/2014/main" id="{9D9E91C4-453F-71B0-5FA9-8714C3BA4251}"/>
              </a:ext>
            </a:extLst>
          </p:cNvPr>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32652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A21262-80AB-5E81-4CBD-69DA4BB759EE}"/>
              </a:ext>
            </a:extLst>
          </p:cNvPr>
          <p:cNvSpPr>
            <a:spLocks noGrp="1"/>
          </p:cNvSpPr>
          <p:nvPr>
            <p:ph type="title"/>
          </p:nvPr>
        </p:nvSpPr>
        <p:spPr/>
        <p:txBody>
          <a:bodyPr anchor="t">
            <a:normAutofit/>
          </a:bodyPr>
          <a:lstStyle/>
          <a:p>
            <a:r>
              <a:rPr lang="en-US" b="1" i="0"/>
              <a:t>Upcoming NEDSS Upgrades</a:t>
            </a:r>
            <a:endParaRPr lang="en-US" dirty="0"/>
          </a:p>
        </p:txBody>
      </p:sp>
      <p:graphicFrame>
        <p:nvGraphicFramePr>
          <p:cNvPr id="11" name="Content Placeholder 1">
            <a:extLst>
              <a:ext uri="{FF2B5EF4-FFF2-40B4-BE49-F238E27FC236}">
                <a16:creationId xmlns:a16="http://schemas.microsoft.com/office/drawing/2014/main" id="{AC2B783F-5516-CF3B-31A4-04CE63E5D470}"/>
              </a:ext>
            </a:extLst>
          </p:cNvPr>
          <p:cNvGraphicFramePr>
            <a:graphicFrameLocks noGrp="1"/>
          </p:cNvGraphicFramePr>
          <p:nvPr>
            <p:ph type="tbl" sz="quarter" idx="4294967295"/>
            <p:extLst>
              <p:ext uri="{D42A27DB-BD31-4B8C-83A1-F6EECF244321}">
                <p14:modId xmlns:p14="http://schemas.microsoft.com/office/powerpoint/2010/main" val="2656631041"/>
              </p:ext>
            </p:extLst>
          </p:nvPr>
        </p:nvGraphicFramePr>
        <p:xfrm>
          <a:off x="538162" y="1377950"/>
          <a:ext cx="11115675"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41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99FBE773-2CEA-86F3-A619-B546FFCD2BE0}"/>
              </a:ext>
            </a:extLst>
          </p:cNvPr>
          <p:cNvGraphicFramePr>
            <a:graphicFrameLocks noGrp="1"/>
          </p:cNvGraphicFramePr>
          <p:nvPr>
            <p:ph idx="1"/>
            <p:extLst>
              <p:ext uri="{D42A27DB-BD31-4B8C-83A1-F6EECF244321}">
                <p14:modId xmlns:p14="http://schemas.microsoft.com/office/powerpoint/2010/main" val="3646069767"/>
              </p:ext>
            </p:extLst>
          </p:nvPr>
        </p:nvGraphicFramePr>
        <p:xfrm>
          <a:off x="2577314" y="2052785"/>
          <a:ext cx="8947935" cy="48052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6AFC9E6-14A7-D802-8867-9C81A12E259E}"/>
              </a:ext>
            </a:extLst>
          </p:cNvPr>
          <p:cNvSpPr>
            <a:spLocks noGrp="1"/>
          </p:cNvSpPr>
          <p:nvPr>
            <p:ph type="title"/>
          </p:nvPr>
        </p:nvSpPr>
        <p:spPr/>
        <p:txBody>
          <a:bodyPr anchor="ctr">
            <a:normAutofit/>
          </a:bodyPr>
          <a:lstStyle/>
          <a:p>
            <a:r>
              <a:rPr lang="en-US" dirty="0"/>
              <a:t>Additional Modernization Projects</a:t>
            </a:r>
          </a:p>
        </p:txBody>
      </p:sp>
    </p:spTree>
    <p:extLst>
      <p:ext uri="{BB962C8B-B14F-4D97-AF65-F5344CB8AC3E}">
        <p14:creationId xmlns:p14="http://schemas.microsoft.com/office/powerpoint/2010/main" val="229488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100ED8-FEB4-5C48-C9C8-B9BF6BDB843A}"/>
              </a:ext>
            </a:extLst>
          </p:cNvPr>
          <p:cNvSpPr txBox="1">
            <a:spLocks/>
          </p:cNvSpPr>
          <p:nvPr/>
        </p:nvSpPr>
        <p:spPr bwMode="gray">
          <a:xfrm>
            <a:off x="501650" y="317501"/>
            <a:ext cx="9556750" cy="396616"/>
          </a:xfrm>
          <a:prstGeom prst="rect">
            <a:avLst/>
          </a:prstGeom>
        </p:spPr>
        <p:txBody>
          <a:bodyPr vert="horz" lIns="0" tIns="0" rIns="0" bIns="0" rtlCol="0" anchor="t" anchorCtr="0">
            <a:noAutofit/>
          </a:bodyPr>
          <a:lstStyle>
            <a:lvl1pPr algn="l" defTabSz="914400" rtl="0" eaLnBrk="1" latinLnBrk="0" hangingPunct="1">
              <a:spcBef>
                <a:spcPct val="0"/>
              </a:spcBef>
              <a:buNone/>
              <a:defRPr lang="en-US" sz="1800" b="1" kern="1200" spc="100" baseline="0" noProof="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10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MMRIA vs. MMRS</a:t>
            </a:r>
          </a:p>
        </p:txBody>
      </p:sp>
      <p:sp>
        <p:nvSpPr>
          <p:cNvPr id="2" name="Text Placeholder 2">
            <a:extLst>
              <a:ext uri="{FF2B5EF4-FFF2-40B4-BE49-F238E27FC236}">
                <a16:creationId xmlns:a16="http://schemas.microsoft.com/office/drawing/2014/main" id="{C2313669-61E5-26DC-C29E-C2602ED9A213}"/>
              </a:ext>
            </a:extLst>
          </p:cNvPr>
          <p:cNvSpPr txBox="1">
            <a:spLocks/>
          </p:cNvSpPr>
          <p:nvPr/>
        </p:nvSpPr>
        <p:spPr>
          <a:xfrm>
            <a:off x="501650" y="788237"/>
            <a:ext cx="11202670" cy="757255"/>
          </a:xfrm>
          <a:prstGeom prst="rect">
            <a:avLst/>
          </a:prstGeom>
        </p:spPr>
        <p:txBody>
          <a:bodyP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Pct val="100000"/>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The table below provides a summary comparison of features and enhancements for the Maternal Mortality Review System (MMRS) compared to the Maternal Mortality Review Information Application (MMRIA).</a:t>
            </a:r>
          </a:p>
        </p:txBody>
      </p:sp>
      <p:graphicFrame>
        <p:nvGraphicFramePr>
          <p:cNvPr id="4" name="Table 3">
            <a:extLst>
              <a:ext uri="{FF2B5EF4-FFF2-40B4-BE49-F238E27FC236}">
                <a16:creationId xmlns:a16="http://schemas.microsoft.com/office/drawing/2014/main" id="{5A407E27-A3C8-39E2-F961-F9B319CD4081}"/>
              </a:ext>
              <a:ext uri="{C183D7F6-B498-43B3-948B-1728B52AA6E4}">
                <adec:decorative xmlns:adec="http://schemas.microsoft.com/office/drawing/2017/decorative" val="1"/>
              </a:ext>
            </a:extLst>
          </p:cNvPr>
          <p:cNvGraphicFramePr>
            <a:graphicFrameLocks noGrp="1"/>
          </p:cNvGraphicFramePr>
          <p:nvPr/>
        </p:nvGraphicFramePr>
        <p:xfrm>
          <a:off x="463013" y="1554850"/>
          <a:ext cx="11482986" cy="4754880"/>
        </p:xfrm>
        <a:graphic>
          <a:graphicData uri="http://schemas.openxmlformats.org/drawingml/2006/table">
            <a:tbl>
              <a:tblPr firstRow="1">
                <a:tableStyleId>{B301B821-A1FF-4177-AEE7-76D212191A09}</a:tableStyleId>
              </a:tblPr>
              <a:tblGrid>
                <a:gridCol w="7759847">
                  <a:extLst>
                    <a:ext uri="{9D8B030D-6E8A-4147-A177-3AD203B41FA5}">
                      <a16:colId xmlns:a16="http://schemas.microsoft.com/office/drawing/2014/main" val="2161876974"/>
                    </a:ext>
                  </a:extLst>
                </a:gridCol>
                <a:gridCol w="606055">
                  <a:extLst>
                    <a:ext uri="{9D8B030D-6E8A-4147-A177-3AD203B41FA5}">
                      <a16:colId xmlns:a16="http://schemas.microsoft.com/office/drawing/2014/main" val="1054195620"/>
                    </a:ext>
                  </a:extLst>
                </a:gridCol>
                <a:gridCol w="680484">
                  <a:extLst>
                    <a:ext uri="{9D8B030D-6E8A-4147-A177-3AD203B41FA5}">
                      <a16:colId xmlns:a16="http://schemas.microsoft.com/office/drawing/2014/main" val="2114698988"/>
                    </a:ext>
                  </a:extLst>
                </a:gridCol>
                <a:gridCol w="563526">
                  <a:extLst>
                    <a:ext uri="{9D8B030D-6E8A-4147-A177-3AD203B41FA5}">
                      <a16:colId xmlns:a16="http://schemas.microsoft.com/office/drawing/2014/main" val="1318661258"/>
                    </a:ext>
                  </a:extLst>
                </a:gridCol>
                <a:gridCol w="600852">
                  <a:extLst>
                    <a:ext uri="{9D8B030D-6E8A-4147-A177-3AD203B41FA5}">
                      <a16:colId xmlns:a16="http://schemas.microsoft.com/office/drawing/2014/main" val="2009042801"/>
                    </a:ext>
                  </a:extLst>
                </a:gridCol>
                <a:gridCol w="1272222">
                  <a:extLst>
                    <a:ext uri="{9D8B030D-6E8A-4147-A177-3AD203B41FA5}">
                      <a16:colId xmlns:a16="http://schemas.microsoft.com/office/drawing/2014/main" val="363917008"/>
                    </a:ext>
                  </a:extLst>
                </a:gridCol>
              </a:tblGrid>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Case Based System: </a:t>
                      </a:r>
                      <a:r>
                        <a:rPr lang="en-US" sz="900" b="0"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System organization is built around housing maternal mortality cases &amp; case information from source records</a:t>
                      </a:r>
                    </a:p>
                  </a:txBody>
                  <a:tcPr anchor="ctr">
                    <a:lnL w="12700" cmpd="sng">
                      <a:noFill/>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b="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309034"/>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Document Storage: </a:t>
                      </a:r>
                      <a:r>
                        <a:rPr lang="en-US" sz="900" b="0"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Location to house documents such as: Vital Events Spreadsheet &amp; source records received per case</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b="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17085697"/>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Records Request Tracking: </a:t>
                      </a:r>
                      <a:r>
                        <a:rPr lang="en-US" sz="900" b="0"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Tracking history log of all record request actions taken by DSHS MCH program team</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b="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98191465"/>
                  </a:ext>
                </a:extLst>
              </a:tr>
              <a:tr h="239381">
                <a:tc>
                  <a:txBody>
                    <a:bodyPr/>
                    <a:lstStyle/>
                    <a:p>
                      <a:pPr marL="0" lvl="0" algn="l" defTabSz="914400" rtl="0" eaLnBrk="1" latinLnBrk="0" hangingPunct="1">
                        <a:defRPr/>
                      </a:pPr>
                      <a:r>
                        <a:rPr lang="en-US" sz="900" b="1" kern="1200">
                          <a:solidFill>
                            <a:srgbClr val="000000"/>
                          </a:solidFill>
                          <a:latin typeface="Open Sans" panose="020B0606030504020204" pitchFamily="34" charset="0"/>
                          <a:ea typeface="Open Sans" panose="020B0606030504020204" pitchFamily="34" charset="0"/>
                          <a:cs typeface="Open Sans" panose="020B0606030504020204" pitchFamily="34" charset="0"/>
                        </a:rPr>
                        <a:t>Case Narrative Development: </a:t>
                      </a:r>
                      <a:r>
                        <a:rPr lang="en-US" sz="900" b="0" kern="1200">
                          <a:solidFill>
                            <a:srgbClr val="000000"/>
                          </a:solidFill>
                          <a:latin typeface="Open Sans" panose="020B0606030504020204" pitchFamily="34" charset="0"/>
                          <a:ea typeface="Open Sans" panose="020B0606030504020204" pitchFamily="34" charset="0"/>
                          <a:cs typeface="Open Sans" panose="020B0606030504020204" pitchFamily="34" charset="0"/>
                        </a:rPr>
                        <a:t>Narrative forms per case available to compile one, complete case view with all source record information </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b="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2801191"/>
                  </a:ext>
                </a:extLst>
              </a:tr>
              <a:tr h="239381">
                <a:tc>
                  <a:txBody>
                    <a:bodyPr/>
                    <a:lstStyle/>
                    <a:p>
                      <a:pPr marL="0" lvl="0" algn="l" defTabSz="914400" rtl="0" eaLnBrk="1" latinLnBrk="0" hangingPunct="1">
                        <a:defRPr/>
                      </a:pPr>
                      <a:r>
                        <a:rPr lang="en-US" sz="900" b="1" kern="1200">
                          <a:solidFill>
                            <a:srgbClr val="000000"/>
                          </a:solidFill>
                          <a:latin typeface="Open Sans" panose="020B0606030504020204" pitchFamily="34" charset="0"/>
                          <a:ea typeface="Open Sans" panose="020B0606030504020204" pitchFamily="34" charset="0"/>
                          <a:cs typeface="Open Sans" panose="020B0606030504020204" pitchFamily="34" charset="0"/>
                        </a:rPr>
                        <a:t>Role-level View (abstractor, analyst, committee member, etc.): </a:t>
                      </a:r>
                      <a:r>
                        <a:rPr lang="en-US" sz="900" b="0" kern="1200">
                          <a:solidFill>
                            <a:srgbClr val="000000"/>
                          </a:solidFill>
                          <a:latin typeface="Open Sans" panose="020B0606030504020204" pitchFamily="34" charset="0"/>
                          <a:ea typeface="Open Sans" panose="020B0606030504020204" pitchFamily="34" charset="0"/>
                          <a:cs typeface="Open Sans" panose="020B0606030504020204" pitchFamily="34" charset="0"/>
                        </a:rPr>
                        <a:t>Access levels in the system and per source record vary based on level assigned (i.e., committee members can not view identifiable information on a case or edit case information)</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b="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6681841"/>
                  </a:ext>
                </a:extLst>
              </a:tr>
              <a:tr h="239381">
                <a:tc>
                  <a:txBody>
                    <a:bodyPr/>
                    <a:lstStyle/>
                    <a:p>
                      <a:pPr marL="0" lvl="0" algn="l" defTabSz="914400" rtl="0" eaLnBrk="1" latinLnBrk="0" hangingPunct="1">
                        <a:defRPr/>
                      </a:pPr>
                      <a:r>
                        <a:rPr lang="en-US" sz="900" b="1" kern="1200">
                          <a:solidFill>
                            <a:srgbClr val="000000"/>
                          </a:solidFill>
                          <a:latin typeface="Open Sans" panose="020B0606030504020204" pitchFamily="34" charset="0"/>
                          <a:ea typeface="Open Sans" panose="020B0606030504020204" pitchFamily="34" charset="0"/>
                          <a:cs typeface="Open Sans" panose="020B0606030504020204" pitchFamily="34" charset="0"/>
                        </a:rPr>
                        <a:t>Data Reports: </a:t>
                      </a:r>
                      <a:r>
                        <a:rPr lang="en-US" sz="900" b="0" kern="1200">
                          <a:solidFill>
                            <a:srgbClr val="000000"/>
                          </a:solidFill>
                          <a:latin typeface="Open Sans" panose="020B0606030504020204" pitchFamily="34" charset="0"/>
                          <a:ea typeface="Open Sans" panose="020B0606030504020204" pitchFamily="34" charset="0"/>
                          <a:cs typeface="Open Sans" panose="020B0606030504020204" pitchFamily="34" charset="0"/>
                        </a:rPr>
                        <a:t>Aggregate reports, overdose data reports, and data quality reports available to download, as well as a data dictionary</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0409203"/>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Documentation of MMMRC Decision</a:t>
                      </a:r>
                      <a:r>
                        <a:rPr lang="en-US" sz="900" b="0" kern="1200" noProof="0">
                          <a:solidFill>
                            <a:srgbClr val="000000"/>
                          </a:solidFill>
                          <a:latin typeface="Open Sans" panose="020B0606030504020204" pitchFamily="34" charset="0"/>
                          <a:ea typeface="Open Sans" panose="020B0606030504020204" pitchFamily="34" charset="0"/>
                          <a:cs typeface="Open Sans" panose="020B0606030504020204" pitchFamily="34" charset="0"/>
                        </a:rPr>
                        <a:t>: Form for the MMMRC’s decision on whether the death was pregnant related, if it could have been prevented, factors that contributed to the death, &amp; recommendations to prevent future deaths</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698733"/>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Open Sans" panose="020B0606030504020204" pitchFamily="34" charset="0"/>
                          <a:ea typeface="Open Sans" panose="020B0606030504020204" pitchFamily="34" charset="0"/>
                          <a:cs typeface="Open Sans" panose="020B0606030504020204" pitchFamily="34" charset="0"/>
                        </a:rPr>
                        <a:t>Data Export Capabilities</a:t>
                      </a:r>
                      <a:r>
                        <a:rPr lang="en-US" sz="900">
                          <a:solidFill>
                            <a:srgbClr val="000000"/>
                          </a:solidFill>
                          <a:latin typeface="Open Sans" panose="020B0606030504020204" pitchFamily="34" charset="0"/>
                          <a:ea typeface="Open Sans" panose="020B0606030504020204" pitchFamily="34" charset="0"/>
                          <a:cs typeface="Open Sans" panose="020B0606030504020204" pitchFamily="34" charset="0"/>
                        </a:rPr>
                        <a:t>: Users can download data via CSV file </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9913330"/>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Open Sans" panose="020B0606030504020204" pitchFamily="34" charset="0"/>
                          <a:ea typeface="Open Sans" panose="020B0606030504020204" pitchFamily="34" charset="0"/>
                          <a:cs typeface="Open Sans" panose="020B0606030504020204" pitchFamily="34" charset="0"/>
                        </a:rPr>
                        <a:t>Email and In-Application Notifications: </a:t>
                      </a:r>
                      <a:r>
                        <a:rPr lang="en-US" sz="900" b="0">
                          <a:solidFill>
                            <a:srgbClr val="000000"/>
                          </a:solidFill>
                          <a:latin typeface="Open Sans" panose="020B0606030504020204" pitchFamily="34" charset="0"/>
                          <a:ea typeface="Open Sans" panose="020B0606030504020204" pitchFamily="34" charset="0"/>
                          <a:cs typeface="Open Sans" panose="020B0606030504020204" pitchFamily="34" charset="0"/>
                        </a:rPr>
                        <a:t>Includes email and in-app notifications to alert MMRS users a case requires their attention</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rgbClr val="C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1530431"/>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Open Sans" panose="020B0606030504020204" pitchFamily="34" charset="0"/>
                          <a:ea typeface="Open Sans" panose="020B0606030504020204" pitchFamily="34" charset="0"/>
                          <a:cs typeface="Open Sans" panose="020B0606030504020204" pitchFamily="34" charset="0"/>
                        </a:rPr>
                        <a:t>Task Creation, Assignment, and Tracking : </a:t>
                      </a:r>
                      <a:r>
                        <a:rPr lang="en-US" sz="900" b="0">
                          <a:solidFill>
                            <a:srgbClr val="000000"/>
                          </a:solidFill>
                          <a:latin typeface="Open Sans" panose="020B0606030504020204" pitchFamily="34" charset="0"/>
                          <a:ea typeface="Open Sans" panose="020B0606030504020204" pitchFamily="34" charset="0"/>
                          <a:cs typeface="Open Sans" panose="020B0606030504020204" pitchFamily="34" charset="0"/>
                        </a:rPr>
                        <a:t>Ability to create tasks and track the status of a case from initial entry through completion </a:t>
                      </a:r>
                      <a:endParaRPr lang="en-US" sz="900" b="1">
                        <a:solidFill>
                          <a:srgbClr val="000000"/>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0865713"/>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a:solidFill>
                            <a:srgbClr val="000000"/>
                          </a:solidFill>
                          <a:latin typeface="Open Sans" panose="020B0606030504020204" pitchFamily="34" charset="0"/>
                          <a:ea typeface="Open Sans" panose="020B0606030504020204" pitchFamily="34" charset="0"/>
                          <a:cs typeface="Open Sans" panose="020B0606030504020204" pitchFamily="34" charset="0"/>
                        </a:rPr>
                        <a:t>Customized System Roles: </a:t>
                      </a:r>
                      <a:r>
                        <a:rPr lang="en-US" sz="900" b="0" kern="1200">
                          <a:solidFill>
                            <a:srgbClr val="000000"/>
                          </a:solidFill>
                          <a:latin typeface="Open Sans" panose="020B0606030504020204" pitchFamily="34" charset="0"/>
                          <a:ea typeface="Open Sans" panose="020B0606030504020204" pitchFamily="34" charset="0"/>
                          <a:cs typeface="Open Sans" panose="020B0606030504020204" pitchFamily="34" charset="0"/>
                        </a:rPr>
                        <a:t>Ability to create roles based on MCH program &amp; case review needs</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92075992"/>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kern="1200">
                          <a:solidFill>
                            <a:srgbClr val="000000"/>
                          </a:solidFill>
                          <a:latin typeface="Open Sans" panose="020B0606030504020204" pitchFamily="34" charset="0"/>
                          <a:ea typeface="Open Sans" panose="020B0606030504020204" pitchFamily="34" charset="0"/>
                          <a:cs typeface="Open Sans" panose="020B0606030504020204" pitchFamily="34" charset="0"/>
                        </a:rPr>
                        <a:t>Automated Data Redaction: </a:t>
                      </a:r>
                      <a:r>
                        <a:rPr lang="en-US" sz="900" b="0" kern="1200">
                          <a:solidFill>
                            <a:srgbClr val="000000"/>
                          </a:solidFill>
                          <a:latin typeface="Open Sans" panose="020B0606030504020204" pitchFamily="34" charset="0"/>
                          <a:ea typeface="Open Sans" panose="020B0606030504020204" pitchFamily="34" charset="0"/>
                          <a:cs typeface="Open Sans" panose="020B0606030504020204" pitchFamily="34" charset="0"/>
                        </a:rPr>
                        <a:t>Redactors will have the capability to use automated redaction technology on source record information </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9117167"/>
                  </a:ext>
                </a:extLst>
              </a:tr>
              <a:tr h="281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Open Sans" panose="020B0606030504020204" pitchFamily="34" charset="0"/>
                          <a:ea typeface="Open Sans" panose="020B0606030504020204" pitchFamily="34" charset="0"/>
                          <a:cs typeface="Open Sans" panose="020B0606030504020204" pitchFamily="34" charset="0"/>
                        </a:rPr>
                        <a:t>Improved Data Analysis &amp; Data Visualization Features: </a:t>
                      </a:r>
                      <a:r>
                        <a:rPr lang="en-US" sz="900" b="0">
                          <a:solidFill>
                            <a:srgbClr val="000000"/>
                          </a:solidFill>
                          <a:latin typeface="Open Sans" panose="020B0606030504020204" pitchFamily="34" charset="0"/>
                          <a:ea typeface="Open Sans" panose="020B0606030504020204" pitchFamily="34" charset="0"/>
                          <a:cs typeface="Open Sans" panose="020B0606030504020204" pitchFamily="34" charset="0"/>
                        </a:rPr>
                        <a:t>Integration with DSHS’s SHARP (State Health Analytics Reporting Platform) for enhanced data dashboards and analytic capabilities. Data users will also be able to download data in specific charts and graphs. Future dashboards will include trends related to maternal and infant health and operational dashboards related to MMMRC case reviews.</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2289735"/>
                  </a:ext>
                </a:extLst>
              </a:tr>
              <a:tr h="239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a:solidFill>
                            <a:srgbClr val="000000"/>
                          </a:solidFill>
                          <a:latin typeface="Open Sans" panose="020B0606030504020204" pitchFamily="34" charset="0"/>
                          <a:ea typeface="Open Sans" panose="020B0606030504020204" pitchFamily="34" charset="0"/>
                          <a:cs typeface="Open Sans" panose="020B0606030504020204" pitchFamily="34" charset="0"/>
                        </a:rPr>
                        <a:t>DSHS Agency-Owned and Operated: </a:t>
                      </a:r>
                      <a:r>
                        <a:rPr lang="en-US" sz="900" b="0">
                          <a:solidFill>
                            <a:srgbClr val="000000"/>
                          </a:solidFill>
                          <a:latin typeface="Open Sans" panose="020B0606030504020204" pitchFamily="34" charset="0"/>
                          <a:ea typeface="Open Sans" panose="020B0606030504020204" pitchFamily="34" charset="0"/>
                          <a:cs typeface="Open Sans" panose="020B0606030504020204" pitchFamily="34" charset="0"/>
                        </a:rPr>
                        <a:t>The system will be owned and managed by DSHS, including all user provisioning and access</a:t>
                      </a:r>
                    </a:p>
                  </a:txBody>
                  <a:tcPr anchor="ctr">
                    <a:lnL w="12700" cmpd="sng">
                      <a:noFill/>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u="none" strike="noStrike" kern="0" cap="none" spc="0" normalizeH="0" baseline="0" noProof="0">
                          <a:ln>
                            <a:noFill/>
                          </a:ln>
                          <a:solidFill>
                            <a:srgbClr val="002465"/>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a:t>
                      </a:r>
                      <a:endParaRPr lang="en-US" sz="1500">
                        <a:solidFill>
                          <a:srgbClr val="002465"/>
                        </a:solidFill>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6933755"/>
                  </a:ext>
                </a:extLst>
              </a:tr>
            </a:tbl>
          </a:graphicData>
        </a:graphic>
      </p:graphicFrame>
      <p:sp>
        <p:nvSpPr>
          <p:cNvPr id="5" name="TextBox 4">
            <a:extLst>
              <a:ext uri="{FF2B5EF4-FFF2-40B4-BE49-F238E27FC236}">
                <a16:creationId xmlns:a16="http://schemas.microsoft.com/office/drawing/2014/main" id="{9D03352A-9D78-DEE9-8DDC-31C034358616}"/>
              </a:ext>
              <a:ext uri="{C183D7F6-B498-43B3-948B-1728B52AA6E4}">
                <adec:decorative xmlns:adec="http://schemas.microsoft.com/office/drawing/2017/decorative" val="1"/>
              </a:ext>
            </a:extLst>
          </p:cNvPr>
          <p:cNvSpPr txBox="1"/>
          <p:nvPr/>
        </p:nvSpPr>
        <p:spPr>
          <a:xfrm>
            <a:off x="10692513" y="1360040"/>
            <a:ext cx="136747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MMRS</a:t>
            </a:r>
          </a:p>
        </p:txBody>
      </p:sp>
      <p:sp>
        <p:nvSpPr>
          <p:cNvPr id="6" name="TextBox 5">
            <a:extLst>
              <a:ext uri="{FF2B5EF4-FFF2-40B4-BE49-F238E27FC236}">
                <a16:creationId xmlns:a16="http://schemas.microsoft.com/office/drawing/2014/main" id="{9B6D0437-A649-3A94-20CF-FB88628B8510}"/>
              </a:ext>
              <a:ext uri="{C183D7F6-B498-43B3-948B-1728B52AA6E4}">
                <adec:decorative xmlns:adec="http://schemas.microsoft.com/office/drawing/2017/decorative" val="1"/>
              </a:ext>
            </a:extLst>
          </p:cNvPr>
          <p:cNvSpPr txBox="1"/>
          <p:nvPr/>
        </p:nvSpPr>
        <p:spPr>
          <a:xfrm>
            <a:off x="8846179" y="1365341"/>
            <a:ext cx="68111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MMRIA</a:t>
            </a:r>
          </a:p>
        </p:txBody>
      </p:sp>
      <p:sp>
        <p:nvSpPr>
          <p:cNvPr id="8" name="TextBox 7">
            <a:extLst>
              <a:ext uri="{FF2B5EF4-FFF2-40B4-BE49-F238E27FC236}">
                <a16:creationId xmlns:a16="http://schemas.microsoft.com/office/drawing/2014/main" id="{DEC4FC82-D6DF-14C8-A6ED-D6014960C4B5}"/>
              </a:ext>
            </a:extLst>
          </p:cNvPr>
          <p:cNvSpPr txBox="1"/>
          <p:nvPr/>
        </p:nvSpPr>
        <p:spPr>
          <a:xfrm>
            <a:off x="501650" y="1349981"/>
            <a:ext cx="136747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FEATURE</a:t>
            </a:r>
          </a:p>
        </p:txBody>
      </p:sp>
      <p:sp>
        <p:nvSpPr>
          <p:cNvPr id="9" name="TextBox 8">
            <a:extLst>
              <a:ext uri="{FF2B5EF4-FFF2-40B4-BE49-F238E27FC236}">
                <a16:creationId xmlns:a16="http://schemas.microsoft.com/office/drawing/2014/main" id="{9C73D560-880D-3ED0-5213-55DE79F072C9}"/>
              </a:ext>
              <a:ext uri="{C183D7F6-B498-43B3-948B-1728B52AA6E4}">
                <adec:decorative xmlns:adec="http://schemas.microsoft.com/office/drawing/2017/decorative" val="1"/>
              </a:ext>
            </a:extLst>
          </p:cNvPr>
          <p:cNvSpPr txBox="1"/>
          <p:nvPr/>
        </p:nvSpPr>
        <p:spPr>
          <a:xfrm>
            <a:off x="10692513" y="1126791"/>
            <a:ext cx="136747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Future State</a:t>
            </a:r>
          </a:p>
        </p:txBody>
      </p:sp>
      <p:cxnSp>
        <p:nvCxnSpPr>
          <p:cNvPr id="11" name="Straight Arrow Connector 10">
            <a:extLst>
              <a:ext uri="{FF2B5EF4-FFF2-40B4-BE49-F238E27FC236}">
                <a16:creationId xmlns:a16="http://schemas.microsoft.com/office/drawing/2014/main" id="{8A6C547F-DBD1-BF21-80EC-07D5AE5A0C36}"/>
              </a:ext>
              <a:ext uri="{C183D7F6-B498-43B3-948B-1728B52AA6E4}">
                <adec:decorative xmlns:adec="http://schemas.microsoft.com/office/drawing/2017/decorative" val="1"/>
              </a:ext>
            </a:extLst>
          </p:cNvPr>
          <p:cNvCxnSpPr>
            <a:cxnSpLocks/>
            <a:endCxn id="9" idx="1"/>
          </p:cNvCxnSpPr>
          <p:nvPr/>
        </p:nvCxnSpPr>
        <p:spPr>
          <a:xfrm>
            <a:off x="8151223" y="1227800"/>
            <a:ext cx="2541290" cy="22102"/>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3991400-DEAA-C603-8E9B-6348FE530E64}"/>
              </a:ext>
              <a:ext uri="{C183D7F6-B498-43B3-948B-1728B52AA6E4}">
                <adec:decorative xmlns:adec="http://schemas.microsoft.com/office/drawing/2017/decorative" val="1"/>
              </a:ext>
            </a:extLst>
          </p:cNvPr>
          <p:cNvSpPr txBox="1"/>
          <p:nvPr/>
        </p:nvSpPr>
        <p:spPr>
          <a:xfrm>
            <a:off x="8620288" y="1116345"/>
            <a:ext cx="1779281" cy="253916"/>
          </a:xfrm>
          <a:prstGeom prst="rect">
            <a:avLst/>
          </a:prstGeom>
          <a:solidFill>
            <a:srgbClr val="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Current State</a:t>
            </a:r>
          </a:p>
        </p:txBody>
      </p:sp>
      <p:sp>
        <p:nvSpPr>
          <p:cNvPr id="12" name="TextBox 11">
            <a:extLst>
              <a:ext uri="{FF2B5EF4-FFF2-40B4-BE49-F238E27FC236}">
                <a16:creationId xmlns:a16="http://schemas.microsoft.com/office/drawing/2014/main" id="{E82141D6-6E7D-E6E4-5D47-42E183D0787A}"/>
              </a:ext>
              <a:ext uri="{C183D7F6-B498-43B3-948B-1728B52AA6E4}">
                <adec:decorative xmlns:adec="http://schemas.microsoft.com/office/drawing/2017/decorative" val="1"/>
              </a:ext>
            </a:extLst>
          </p:cNvPr>
          <p:cNvSpPr txBox="1"/>
          <p:nvPr/>
        </p:nvSpPr>
        <p:spPr>
          <a:xfrm>
            <a:off x="9446612" y="1303786"/>
            <a:ext cx="78499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MS Access</a:t>
            </a:r>
          </a:p>
        </p:txBody>
      </p:sp>
      <p:sp>
        <p:nvSpPr>
          <p:cNvPr id="14" name="TextBox 13">
            <a:extLst>
              <a:ext uri="{FF2B5EF4-FFF2-40B4-BE49-F238E27FC236}">
                <a16:creationId xmlns:a16="http://schemas.microsoft.com/office/drawing/2014/main" id="{5AF68A02-BDB7-4913-6F38-BD01B9549AE8}"/>
              </a:ext>
              <a:ext uri="{C183D7F6-B498-43B3-948B-1728B52AA6E4}">
                <adec:decorative xmlns:adec="http://schemas.microsoft.com/office/drawing/2017/decorative" val="1"/>
              </a:ext>
            </a:extLst>
          </p:cNvPr>
          <p:cNvSpPr txBox="1"/>
          <p:nvPr/>
        </p:nvSpPr>
        <p:spPr>
          <a:xfrm>
            <a:off x="9959264" y="1365341"/>
            <a:ext cx="88586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Offline </a:t>
            </a:r>
          </a:p>
        </p:txBody>
      </p:sp>
      <p:sp>
        <p:nvSpPr>
          <p:cNvPr id="16" name="TextBox 15">
            <a:extLst>
              <a:ext uri="{FF2B5EF4-FFF2-40B4-BE49-F238E27FC236}">
                <a16:creationId xmlns:a16="http://schemas.microsoft.com/office/drawing/2014/main" id="{E0734775-8FF9-931A-E120-53E687BB60BB}"/>
              </a:ext>
              <a:ext uri="{C183D7F6-B498-43B3-948B-1728B52AA6E4}">
                <adec:decorative xmlns:adec="http://schemas.microsoft.com/office/drawing/2017/decorative" val="1"/>
              </a:ext>
            </a:extLst>
          </p:cNvPr>
          <p:cNvSpPr txBox="1"/>
          <p:nvPr/>
        </p:nvSpPr>
        <p:spPr>
          <a:xfrm>
            <a:off x="8077558" y="1360040"/>
            <a:ext cx="91704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15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Basecamp</a:t>
            </a:r>
          </a:p>
        </p:txBody>
      </p:sp>
      <p:sp>
        <p:nvSpPr>
          <p:cNvPr id="17" name="Rectangle 16">
            <a:extLst>
              <a:ext uri="{FF2B5EF4-FFF2-40B4-BE49-F238E27FC236}">
                <a16:creationId xmlns:a16="http://schemas.microsoft.com/office/drawing/2014/main" id="{CA0B366B-234C-B442-D18C-CD2585247327}"/>
              </a:ext>
              <a:ext uri="{C183D7F6-B498-43B3-948B-1728B52AA6E4}">
                <adec:decorative xmlns:adec="http://schemas.microsoft.com/office/drawing/2017/decorative" val="1"/>
              </a:ext>
            </a:extLst>
          </p:cNvPr>
          <p:cNvSpPr/>
          <p:nvPr/>
        </p:nvSpPr>
        <p:spPr bwMode="gray">
          <a:xfrm>
            <a:off x="10805785" y="1099419"/>
            <a:ext cx="1080745" cy="5238757"/>
          </a:xfrm>
          <a:prstGeom prst="rect">
            <a:avLst/>
          </a:prstGeom>
          <a:noFill/>
          <a:ln w="22225" algn="ctr">
            <a:solidFill>
              <a:schemeClr val="accent1"/>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prstClr val="white"/>
              </a:solidFill>
              <a:effectLst/>
              <a:uLnTx/>
              <a:uFillTx/>
              <a:latin typeface="Calibri Light"/>
              <a:ea typeface="+mn-ea"/>
              <a:cs typeface="+mn-cs"/>
            </a:endParaRPr>
          </a:p>
        </p:txBody>
      </p:sp>
      <p:cxnSp>
        <p:nvCxnSpPr>
          <p:cNvPr id="13" name="Straight Connector 12">
            <a:extLst>
              <a:ext uri="{FF2B5EF4-FFF2-40B4-BE49-F238E27FC236}">
                <a16:creationId xmlns:a16="http://schemas.microsoft.com/office/drawing/2014/main" id="{E53280B5-B23B-9C6D-2450-940D948FE1BC}"/>
              </a:ext>
            </a:extLst>
          </p:cNvPr>
          <p:cNvCxnSpPr/>
          <p:nvPr/>
        </p:nvCxnSpPr>
        <p:spPr>
          <a:xfrm>
            <a:off x="246888" y="714117"/>
            <a:ext cx="11329416" cy="0"/>
          </a:xfrm>
          <a:prstGeom prst="line">
            <a:avLst/>
          </a:prstGeom>
          <a:ln w="381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5601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1716-F799-EF26-27E2-5CF069392151}"/>
              </a:ext>
            </a:extLst>
          </p:cNvPr>
          <p:cNvSpPr>
            <a:spLocks noGrp="1"/>
          </p:cNvSpPr>
          <p:nvPr>
            <p:ph type="title"/>
          </p:nvPr>
        </p:nvSpPr>
        <p:spPr>
          <a:xfrm>
            <a:off x="2405864" y="365125"/>
            <a:ext cx="8947935" cy="1325563"/>
          </a:xfrm>
        </p:spPr>
        <p:txBody>
          <a:bodyPr anchor="ctr">
            <a:normAutofit/>
          </a:bodyPr>
          <a:lstStyle/>
          <a:p>
            <a:r>
              <a:rPr lang="en-US"/>
              <a:t>MMRS Timeline</a:t>
            </a:r>
          </a:p>
        </p:txBody>
      </p:sp>
      <p:graphicFrame>
        <p:nvGraphicFramePr>
          <p:cNvPr id="5" name="Content Placeholder 2">
            <a:extLst>
              <a:ext uri="{FF2B5EF4-FFF2-40B4-BE49-F238E27FC236}">
                <a16:creationId xmlns:a16="http://schemas.microsoft.com/office/drawing/2014/main" id="{CAC085D6-7475-1AF0-4800-DA70D6D57E5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4855091"/>
              </p:ext>
            </p:extLst>
          </p:nvPr>
        </p:nvGraphicFramePr>
        <p:xfrm>
          <a:off x="2405864" y="2236741"/>
          <a:ext cx="9391184" cy="3799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75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C838FA-9689-4901-AA3D-9C1AD11918DF}"/>
              </a:ext>
            </a:extLst>
          </p:cNvPr>
          <p:cNvSpPr>
            <a:spLocks noGrp="1"/>
          </p:cNvSpPr>
          <p:nvPr>
            <p:ph type="title"/>
          </p:nvPr>
        </p:nvSpPr>
        <p:spPr/>
        <p:txBody>
          <a:bodyPr anchor="ctr">
            <a:normAutofit/>
          </a:bodyPr>
          <a:lstStyle/>
          <a:p>
            <a:r>
              <a:rPr lang="en-US"/>
              <a:t>Data Visualization Initiatives</a:t>
            </a:r>
          </a:p>
        </p:txBody>
      </p:sp>
      <p:sp>
        <p:nvSpPr>
          <p:cNvPr id="11" name="Text Placeholder 3">
            <a:extLst>
              <a:ext uri="{FF2B5EF4-FFF2-40B4-BE49-F238E27FC236}">
                <a16:creationId xmlns:a16="http://schemas.microsoft.com/office/drawing/2014/main" id="{9D9E91C4-453F-71B0-5FA9-8714C3BA4251}"/>
              </a:ext>
            </a:extLst>
          </p:cNvPr>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602260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B16632-66E1-A343-E8E7-3520B287C0DD}"/>
              </a:ext>
            </a:extLst>
          </p:cNvPr>
          <p:cNvSpPr>
            <a:spLocks noGrp="1"/>
          </p:cNvSpPr>
          <p:nvPr>
            <p:ph type="title"/>
          </p:nvPr>
        </p:nvSpPr>
        <p:spPr>
          <a:xfrm>
            <a:off x="2405864" y="365125"/>
            <a:ext cx="8947935" cy="1325563"/>
          </a:xfrm>
        </p:spPr>
        <p:txBody>
          <a:bodyPr anchor="ctr">
            <a:normAutofit/>
          </a:bodyPr>
          <a:lstStyle/>
          <a:p>
            <a:pPr marL="0" marR="0">
              <a:spcBef>
                <a:spcPts val="0"/>
              </a:spcBef>
              <a:spcAft>
                <a:spcPts val="800"/>
              </a:spcAft>
            </a:pPr>
            <a:r>
              <a:rPr lang="en-US" b="1" dirty="0">
                <a:effectLst/>
              </a:rPr>
              <a:t>Data Visualization/Dashboards Timeline</a:t>
            </a:r>
            <a:endParaRPr lang="en-US" dirty="0">
              <a:effectLst/>
            </a:endParaRPr>
          </a:p>
        </p:txBody>
      </p:sp>
      <p:graphicFrame>
        <p:nvGraphicFramePr>
          <p:cNvPr id="7" name="Content Placeholder 1">
            <a:extLst>
              <a:ext uri="{FF2B5EF4-FFF2-40B4-BE49-F238E27FC236}">
                <a16:creationId xmlns:a16="http://schemas.microsoft.com/office/drawing/2014/main" id="{64CB719D-DEFF-9810-75CE-D42FC891BCBE}"/>
              </a:ext>
            </a:extLst>
          </p:cNvPr>
          <p:cNvGraphicFramePr>
            <a:graphicFrameLocks noGrp="1"/>
          </p:cNvGraphicFramePr>
          <p:nvPr>
            <p:ph idx="1"/>
            <p:extLst>
              <p:ext uri="{D42A27DB-BD31-4B8C-83A1-F6EECF244321}">
                <p14:modId xmlns:p14="http://schemas.microsoft.com/office/powerpoint/2010/main" val="2854614500"/>
              </p:ext>
            </p:extLst>
          </p:nvPr>
        </p:nvGraphicFramePr>
        <p:xfrm>
          <a:off x="2318778" y="1900689"/>
          <a:ext cx="9873222" cy="4806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756314"/>
      </p:ext>
    </p:extLst>
  </p:cSld>
  <p:clrMapOvr>
    <a:masterClrMapping/>
  </p:clrMapOvr>
</p:sld>
</file>

<file path=ppt/theme/theme1.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9C2A1910-6637-40B3-9CC9-2635D29F48E7}"/>
    </a:ext>
  </a:extLst>
</a:theme>
</file>

<file path=ppt/theme/theme2.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3200" dirty="0">
            <a:solidFill>
              <a:srgbClr val="FF0000"/>
            </a:solidFill>
          </a:defRPr>
        </a:defPPr>
      </a:lstStyle>
    </a:txDef>
  </a:objectDefaults>
  <a:extraClrSchemeLst/>
  <a:extLst>
    <a:ext uri="{05A4C25C-085E-4340-85A3-A5531E510DB2}">
      <thm15:themeFamily xmlns:thm15="http://schemas.microsoft.com/office/thememl/2012/main" name="DSHS-Powerpoint-Template.pptx" id="{D06806D9-6FBE-4C3B-A49C-A9EB546EAC72}" vid="{5E4F93C3-6013-437E-A1BD-1295C5191B7C}"/>
    </a:ext>
  </a:extLst>
</a:theme>
</file>

<file path=ppt/theme/theme3.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ptx" id="{D06806D9-6FBE-4C3B-A49C-A9EB546EAC72}" vid="{480C6DDA-B7D2-41B2-AF15-66FFAA645ACF}"/>
    </a:ext>
  </a:extLst>
</a:theme>
</file>

<file path=ppt/theme/theme4.xml><?xml version="1.0" encoding="utf-8"?>
<a:theme xmlns:a="http://schemas.openxmlformats.org/drawingml/2006/main" name="DSHS Slide Layout 3">
  <a:themeElements>
    <a:clrScheme name="HHS Branding Palette">
      <a:dk1>
        <a:srgbClr val="022167"/>
      </a:dk1>
      <a:lt1>
        <a:srgbClr val="FFFFFF"/>
      </a:lt1>
      <a:dk2>
        <a:srgbClr val="000000"/>
      </a:dk2>
      <a:lt2>
        <a:srgbClr val="D1D3D3"/>
      </a:lt2>
      <a:accent1>
        <a:srgbClr val="6DABE4"/>
      </a:accent1>
      <a:accent2>
        <a:srgbClr val="AB2328"/>
      </a:accent2>
      <a:accent3>
        <a:srgbClr val="6CC04A"/>
      </a:accent3>
      <a:accent4>
        <a:srgbClr val="FFC600"/>
      </a:accent4>
      <a:accent5>
        <a:srgbClr val="00A19B"/>
      </a:accent5>
      <a:accent6>
        <a:srgbClr val="B47E00"/>
      </a:accent6>
      <a:hlink>
        <a:srgbClr val="00B3E3"/>
      </a:hlink>
      <a:folHlink>
        <a:srgbClr val="7D86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2CB974CCC274EA657BD7691425318" ma:contentTypeVersion="6" ma:contentTypeDescription="Create a new document." ma:contentTypeScope="" ma:versionID="6b471aaccc3537618e35d504953789c7">
  <xsd:schema xmlns:xsd="http://www.w3.org/2001/XMLSchema" xmlns:xs="http://www.w3.org/2001/XMLSchema" xmlns:p="http://schemas.microsoft.com/office/2006/metadata/properties" xmlns:ns2="c86142cc-c22a-4cb9-bbd5-4bae132cbea8" xmlns:ns3="0c001ff8-713e-4e35-ad9e-d97b4460a5a6" targetNamespace="http://schemas.microsoft.com/office/2006/metadata/properties" ma:root="true" ma:fieldsID="4e9379b95465635b8fd1011dd29bcd50" ns2:_="" ns3:_="">
    <xsd:import namespace="c86142cc-c22a-4cb9-bbd5-4bae132cbea8"/>
    <xsd:import namespace="0c001ff8-713e-4e35-ad9e-d97b4460a5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6142cc-c22a-4cb9-bbd5-4bae132cb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001ff8-713e-4e35-ad9e-d97b4460a5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A79184-069C-49CC-8D88-B25179AB95AD}">
  <ds:schemaRefs>
    <ds:schemaRef ds:uri="0c001ff8-713e-4e35-ad9e-d97b4460a5a6"/>
    <ds:schemaRef ds:uri="c86142cc-c22a-4cb9-bbd5-4bae132cb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3B2F0C-8DC0-4661-8AE4-0D0D4D5DDDD4}">
  <ds:schemaRefs>
    <ds:schemaRef ds:uri="http://schemas.microsoft.com/sharepoint/v3/contenttype/forms"/>
  </ds:schemaRefs>
</ds:datastoreItem>
</file>

<file path=customXml/itemProps3.xml><?xml version="1.0" encoding="utf-8"?>
<ds:datastoreItem xmlns:ds="http://schemas.openxmlformats.org/officeDocument/2006/customXml" ds:itemID="{8EB9BF26-B60A-471A-A2E9-5BBC85CB88A5}">
  <ds:schemaRefs>
    <ds:schemaRef ds:uri="http://schemas.microsoft.com/office/2006/documentManagement/types"/>
    <ds:schemaRef ds:uri="http://purl.org/dc/elements/1.1/"/>
    <ds:schemaRef ds:uri="c86142cc-c22a-4cb9-bbd5-4bae132cbea8"/>
    <ds:schemaRef ds:uri="0c001ff8-713e-4e35-ad9e-d97b4460a5a6"/>
    <ds:schemaRef ds:uri="http://schemas.openxmlformats.org/package/2006/metadata/core-properties"/>
    <ds:schemaRef ds:uri="http://schemas.microsoft.com/office/infopath/2007/PartnerControls"/>
    <ds:schemaRef ds:uri="http://purl.org/dc/term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DSHS Slide Deck 2023</Template>
  <TotalTime>803</TotalTime>
  <Words>1684</Words>
  <Application>Microsoft Office PowerPoint</Application>
  <PresentationFormat>Widescreen</PresentationFormat>
  <Paragraphs>234</Paragraphs>
  <Slides>15</Slides>
  <Notes>13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Arial</vt:lpstr>
      <vt:lpstr>Calibri</vt:lpstr>
      <vt:lpstr>Calibri Light</vt:lpstr>
      <vt:lpstr>Courier New</vt:lpstr>
      <vt:lpstr>Open Sans</vt:lpstr>
      <vt:lpstr>Symbol</vt:lpstr>
      <vt:lpstr>Verdana</vt:lpstr>
      <vt:lpstr>Wingdings 2</vt:lpstr>
      <vt:lpstr>DSHS Slide Theme</vt:lpstr>
      <vt:lpstr>DSHS Slide Layout 2</vt:lpstr>
      <vt:lpstr>DSHS Slide Layout 3</vt:lpstr>
      <vt:lpstr>DSHS Slide Layout 3</vt:lpstr>
      <vt:lpstr>Modernizing Public Health Data in Texas​</vt:lpstr>
      <vt:lpstr>Agenda</vt:lpstr>
      <vt:lpstr>Data Modernization </vt:lpstr>
      <vt:lpstr>Upcoming NEDSS Upgrades</vt:lpstr>
      <vt:lpstr>Additional Modernization Projects</vt:lpstr>
      <vt:lpstr>PowerPoint Presentation</vt:lpstr>
      <vt:lpstr>MMRS Timeline</vt:lpstr>
      <vt:lpstr>Data Visualization Initiatives</vt:lpstr>
      <vt:lpstr>Data Visualization/Dashboards Timeline</vt:lpstr>
      <vt:lpstr>MCH Dashboards</vt:lpstr>
      <vt:lpstr>Data Sharing Progress</vt:lpstr>
      <vt:lpstr>PowerPoint Presentation</vt:lpstr>
      <vt:lpstr>Data Modernization NEDSS Success Stories</vt:lpstr>
      <vt:lpstr>TACCHO Data Workgroup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MCH Data Modernization Projects for Quality Improvement</dc:title>
  <dc:creator>Hall,Manda (DSHS)</dc:creator>
  <cp:lastModifiedBy>DelToro,Jessica (DSHS)</cp:lastModifiedBy>
  <cp:revision>28</cp:revision>
  <cp:lastPrinted>2024-06-07T17:59:46Z</cp:lastPrinted>
  <dcterms:created xsi:type="dcterms:W3CDTF">2023-02-24T18:58:12Z</dcterms:created>
  <dcterms:modified xsi:type="dcterms:W3CDTF">2024-06-12T13:31:14Z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0x010100C132CB974CCC274EA657BD7691425318</vt:lpwstr>
  </property>
  <property fmtid="{D5CDD505-2E9C-101B-9397-08002B2CF9AE}" pid="3" name="_dlc_DocIdItemGuid">
    <vt:lpwstr>4c00e194-0715-40ae-a111-1ceaf29e1dec</vt:lpwstr>
  </property>
  <property fmtid="{D5CDD505-2E9C-101B-9397-08002B2CF9AE}" pid="4" name="MediaServiceImageTags">
    <vt:lpwstr/>
  </property>
  <property fmtid="{D5CDD505-2E9C-101B-9397-08002B2CF9AE}" pid="5" name="Order">
    <vt:r8>1600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