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 id="2147483683" r:id="rId2"/>
  </p:sldMasterIdLst>
  <p:notesMasterIdLst>
    <p:notesMasterId r:id="rId20"/>
  </p:notesMasterIdLst>
  <p:sldIdLst>
    <p:sldId id="256" r:id="rId3"/>
    <p:sldId id="266" r:id="rId4"/>
    <p:sldId id="264" r:id="rId5"/>
    <p:sldId id="269" r:id="rId6"/>
    <p:sldId id="276" r:id="rId7"/>
    <p:sldId id="279" r:id="rId8"/>
    <p:sldId id="280" r:id="rId9"/>
    <p:sldId id="287" r:id="rId10"/>
    <p:sldId id="288" r:id="rId11"/>
    <p:sldId id="296" r:id="rId12"/>
    <p:sldId id="305" r:id="rId13"/>
    <p:sldId id="304" r:id="rId14"/>
    <p:sldId id="298" r:id="rId15"/>
    <p:sldId id="300" r:id="rId16"/>
    <p:sldId id="303" r:id="rId17"/>
    <p:sldId id="299" r:id="rId18"/>
    <p:sldId id="262" r:id="rId1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2BECF429-4060-406C-9F10-501B84DCD63F}">
          <p14:sldIdLst>
            <p14:sldId id="256"/>
            <p14:sldId id="266"/>
          </p14:sldIdLst>
        </p14:section>
        <p14:section name="Section heading here" id="{10209E7B-763F-4045-8D49-2E42B082EE46}">
          <p14:sldIdLst>
            <p14:sldId id="264"/>
            <p14:sldId id="269"/>
            <p14:sldId id="276"/>
            <p14:sldId id="279"/>
            <p14:sldId id="280"/>
            <p14:sldId id="287"/>
            <p14:sldId id="288"/>
            <p14:sldId id="296"/>
            <p14:sldId id="305"/>
            <p14:sldId id="304"/>
            <p14:sldId id="298"/>
            <p14:sldId id="300"/>
            <p14:sldId id="303"/>
            <p14:sldId id="299"/>
            <p14:sldId id="26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3C78"/>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296" autoAdjust="0"/>
    <p:restoredTop sz="94660"/>
  </p:normalViewPr>
  <p:slideViewPr>
    <p:cSldViewPr snapToGrid="0">
      <p:cViewPr varScale="1">
        <p:scale>
          <a:sx n="114" d="100"/>
          <a:sy n="114" d="100"/>
        </p:scale>
        <p:origin x="270" y="102"/>
      </p:cViewPr>
      <p:guideLst/>
    </p:cSldViewPr>
  </p:slideViewPr>
  <p:notesTextViewPr>
    <p:cViewPr>
      <p:scale>
        <a:sx n="1" d="1"/>
        <a:sy n="1" d="1"/>
      </p:scale>
      <p:origin x="0" y="0"/>
    </p:cViewPr>
  </p:notesTextViewPr>
  <p:notesViewPr>
    <p:cSldViewPr snapToGrid="0">
      <p:cViewPr varScale="1">
        <p:scale>
          <a:sx n="53" d="100"/>
          <a:sy n="53" d="100"/>
        </p:scale>
        <p:origin x="1642"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Individuals by Client Type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Disaster Unconsented</c:v>
                </c:pt>
                <c:pt idx="1">
                  <c:v>Disaster Consented</c:v>
                </c:pt>
                <c:pt idx="2">
                  <c:v>Adult Consented</c:v>
                </c:pt>
                <c:pt idx="3">
                  <c:v>Child Consented</c:v>
                </c:pt>
              </c:strCache>
            </c:strRef>
          </c:cat>
          <c:val>
            <c:numRef>
              <c:f>Sheet1!$B$2:$B$5</c:f>
              <c:numCache>
                <c:formatCode>#,##0</c:formatCode>
                <c:ptCount val="4"/>
                <c:pt idx="0">
                  <c:v>9619634</c:v>
                </c:pt>
                <c:pt idx="1">
                  <c:v>1887623</c:v>
                </c:pt>
                <c:pt idx="2">
                  <c:v>7927965</c:v>
                </c:pt>
                <c:pt idx="3">
                  <c:v>7917366</c:v>
                </c:pt>
              </c:numCache>
            </c:numRef>
          </c:val>
          <c:extLst>
            <c:ext xmlns:c16="http://schemas.microsoft.com/office/drawing/2014/chart" uri="{C3380CC4-5D6E-409C-BE32-E72D297353CC}">
              <c16:uniqueId val="{00000000-E0EB-4486-AD3D-C236DC52A377}"/>
            </c:ext>
          </c:extLst>
        </c:ser>
        <c:dLbls>
          <c:showLegendKey val="0"/>
          <c:showVal val="0"/>
          <c:showCatName val="0"/>
          <c:showSerName val="0"/>
          <c:showPercent val="0"/>
          <c:showBubbleSize val="0"/>
        </c:dLbls>
        <c:gapWidth val="100"/>
        <c:overlap val="-24"/>
        <c:axId val="207433183"/>
        <c:axId val="207413215"/>
      </c:barChart>
      <c:catAx>
        <c:axId val="207433183"/>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07413215"/>
        <c:crosses val="autoZero"/>
        <c:auto val="1"/>
        <c:lblAlgn val="ctr"/>
        <c:lblOffset val="100"/>
        <c:noMultiLvlLbl val="0"/>
      </c:catAx>
      <c:valAx>
        <c:axId val="207413215"/>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074331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accent1">
                    <a:lumMod val="75000"/>
                  </a:schemeClr>
                </a:solidFill>
                <a:latin typeface="+mn-lt"/>
                <a:ea typeface="+mn-ea"/>
                <a:cs typeface="+mn-cs"/>
              </a:defRPr>
            </a:pPr>
            <a:r>
              <a:rPr lang="en-US" sz="2000" b="1" i="0" baseline="0">
                <a:solidFill>
                  <a:schemeClr val="accent1">
                    <a:lumMod val="75000"/>
                  </a:schemeClr>
                </a:solidFill>
                <a:effectLst/>
              </a:rPr>
              <a:t>7-Day Rolling Average Doses Administered by Dose Number</a:t>
            </a:r>
            <a:endParaRPr lang="en-US" sz="2000">
              <a:solidFill>
                <a:schemeClr val="accent1">
                  <a:lumMod val="75000"/>
                </a:schemeClr>
              </a:solidFill>
              <a:effectLst/>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accent1">
                  <a:lumMod val="75000"/>
                </a:schemeClr>
              </a:solidFill>
              <a:latin typeface="+mn-lt"/>
              <a:ea typeface="+mn-ea"/>
              <a:cs typeface="+mn-cs"/>
            </a:defRPr>
          </a:pPr>
          <a:endParaRPr lang="en-US"/>
        </a:p>
      </c:txPr>
    </c:title>
    <c:autoTitleDeleted val="0"/>
    <c:plotArea>
      <c:layout/>
      <c:lineChart>
        <c:grouping val="standard"/>
        <c:varyColors val="0"/>
        <c:ser>
          <c:idx val="0"/>
          <c:order val="0"/>
          <c:tx>
            <c:strRef>
              <c:f>Sheet1!$F$1</c:f>
              <c:strCache>
                <c:ptCount val="1"/>
                <c:pt idx="0">
                  <c:v>First Doses 7-day Rolling Average</c:v>
                </c:pt>
              </c:strCache>
            </c:strRef>
          </c:tx>
          <c:spPr>
            <a:ln w="28575" cap="rnd">
              <a:solidFill>
                <a:schemeClr val="accent1">
                  <a:lumMod val="75000"/>
                </a:schemeClr>
              </a:solidFill>
              <a:round/>
            </a:ln>
            <a:effectLst/>
          </c:spPr>
          <c:marker>
            <c:symbol val="none"/>
          </c:marker>
          <c:cat>
            <c:numRef>
              <c:f>Sheet1!$B$2:$B$500</c:f>
              <c:numCache>
                <c:formatCode>m/d/yyyy</c:formatCode>
                <c:ptCount val="499"/>
                <c:pt idx="0">
                  <c:v>44179</c:v>
                </c:pt>
                <c:pt idx="1">
                  <c:v>44180</c:v>
                </c:pt>
                <c:pt idx="2">
                  <c:v>44181</c:v>
                </c:pt>
                <c:pt idx="3">
                  <c:v>44182</c:v>
                </c:pt>
                <c:pt idx="4">
                  <c:v>44183</c:v>
                </c:pt>
                <c:pt idx="5">
                  <c:v>44184</c:v>
                </c:pt>
                <c:pt idx="6">
                  <c:v>44185</c:v>
                </c:pt>
                <c:pt idx="7">
                  <c:v>44186</c:v>
                </c:pt>
                <c:pt idx="8">
                  <c:v>44187</c:v>
                </c:pt>
                <c:pt idx="9">
                  <c:v>44188</c:v>
                </c:pt>
                <c:pt idx="10">
                  <c:v>44189</c:v>
                </c:pt>
                <c:pt idx="11">
                  <c:v>44190</c:v>
                </c:pt>
                <c:pt idx="12">
                  <c:v>44191</c:v>
                </c:pt>
                <c:pt idx="13">
                  <c:v>44192</c:v>
                </c:pt>
                <c:pt idx="14">
                  <c:v>44193</c:v>
                </c:pt>
                <c:pt idx="15">
                  <c:v>44194</c:v>
                </c:pt>
                <c:pt idx="16">
                  <c:v>44195</c:v>
                </c:pt>
                <c:pt idx="17">
                  <c:v>44196</c:v>
                </c:pt>
                <c:pt idx="18">
                  <c:v>44197</c:v>
                </c:pt>
                <c:pt idx="19">
                  <c:v>44198</c:v>
                </c:pt>
                <c:pt idx="20">
                  <c:v>44199</c:v>
                </c:pt>
                <c:pt idx="21">
                  <c:v>44200</c:v>
                </c:pt>
                <c:pt idx="22">
                  <c:v>44201</c:v>
                </c:pt>
                <c:pt idx="23">
                  <c:v>44202</c:v>
                </c:pt>
                <c:pt idx="24">
                  <c:v>44203</c:v>
                </c:pt>
                <c:pt idx="25">
                  <c:v>44204</c:v>
                </c:pt>
                <c:pt idx="26">
                  <c:v>44205</c:v>
                </c:pt>
                <c:pt idx="27">
                  <c:v>44206</c:v>
                </c:pt>
                <c:pt idx="28">
                  <c:v>44207</c:v>
                </c:pt>
                <c:pt idx="29">
                  <c:v>44208</c:v>
                </c:pt>
                <c:pt idx="30">
                  <c:v>44209</c:v>
                </c:pt>
                <c:pt idx="31">
                  <c:v>44210</c:v>
                </c:pt>
                <c:pt idx="32">
                  <c:v>44211</c:v>
                </c:pt>
                <c:pt idx="33">
                  <c:v>44212</c:v>
                </c:pt>
                <c:pt idx="34">
                  <c:v>44213</c:v>
                </c:pt>
                <c:pt idx="35">
                  <c:v>44214</c:v>
                </c:pt>
                <c:pt idx="36">
                  <c:v>44215</c:v>
                </c:pt>
                <c:pt idx="37">
                  <c:v>44216</c:v>
                </c:pt>
                <c:pt idx="38">
                  <c:v>44217</c:v>
                </c:pt>
                <c:pt idx="39">
                  <c:v>44218</c:v>
                </c:pt>
                <c:pt idx="40">
                  <c:v>44219</c:v>
                </c:pt>
                <c:pt idx="41">
                  <c:v>44220</c:v>
                </c:pt>
                <c:pt idx="42">
                  <c:v>44221</c:v>
                </c:pt>
                <c:pt idx="43">
                  <c:v>44222</c:v>
                </c:pt>
                <c:pt idx="44">
                  <c:v>44223</c:v>
                </c:pt>
                <c:pt idx="45">
                  <c:v>44224</c:v>
                </c:pt>
                <c:pt idx="46">
                  <c:v>44225</c:v>
                </c:pt>
                <c:pt idx="47">
                  <c:v>44226</c:v>
                </c:pt>
                <c:pt idx="48">
                  <c:v>44227</c:v>
                </c:pt>
                <c:pt idx="49">
                  <c:v>44228</c:v>
                </c:pt>
                <c:pt idx="50">
                  <c:v>44229</c:v>
                </c:pt>
                <c:pt idx="51">
                  <c:v>44230</c:v>
                </c:pt>
                <c:pt idx="52">
                  <c:v>44231</c:v>
                </c:pt>
                <c:pt idx="53">
                  <c:v>44232</c:v>
                </c:pt>
                <c:pt idx="54">
                  <c:v>44233</c:v>
                </c:pt>
                <c:pt idx="55">
                  <c:v>44234</c:v>
                </c:pt>
                <c:pt idx="56">
                  <c:v>44235</c:v>
                </c:pt>
                <c:pt idx="57">
                  <c:v>44236</c:v>
                </c:pt>
                <c:pt idx="58">
                  <c:v>44237</c:v>
                </c:pt>
                <c:pt idx="59">
                  <c:v>44238</c:v>
                </c:pt>
                <c:pt idx="60">
                  <c:v>44239</c:v>
                </c:pt>
                <c:pt idx="61">
                  <c:v>44240</c:v>
                </c:pt>
                <c:pt idx="62">
                  <c:v>44241</c:v>
                </c:pt>
                <c:pt idx="63">
                  <c:v>44242</c:v>
                </c:pt>
                <c:pt idx="64">
                  <c:v>44243</c:v>
                </c:pt>
                <c:pt idx="65">
                  <c:v>44244</c:v>
                </c:pt>
                <c:pt idx="66">
                  <c:v>44245</c:v>
                </c:pt>
                <c:pt idx="67">
                  <c:v>44246</c:v>
                </c:pt>
                <c:pt idx="68">
                  <c:v>44247</c:v>
                </c:pt>
                <c:pt idx="69">
                  <c:v>44248</c:v>
                </c:pt>
                <c:pt idx="70">
                  <c:v>44249</c:v>
                </c:pt>
                <c:pt idx="71">
                  <c:v>44250</c:v>
                </c:pt>
                <c:pt idx="72">
                  <c:v>44251</c:v>
                </c:pt>
                <c:pt idx="73">
                  <c:v>44252</c:v>
                </c:pt>
                <c:pt idx="74">
                  <c:v>44253</c:v>
                </c:pt>
                <c:pt idx="75">
                  <c:v>44254</c:v>
                </c:pt>
                <c:pt idx="76">
                  <c:v>44255</c:v>
                </c:pt>
                <c:pt idx="77">
                  <c:v>44256</c:v>
                </c:pt>
                <c:pt idx="78">
                  <c:v>44257</c:v>
                </c:pt>
                <c:pt idx="79">
                  <c:v>44258</c:v>
                </c:pt>
                <c:pt idx="80">
                  <c:v>44259</c:v>
                </c:pt>
                <c:pt idx="81">
                  <c:v>44260</c:v>
                </c:pt>
                <c:pt idx="82">
                  <c:v>44261</c:v>
                </c:pt>
                <c:pt idx="83">
                  <c:v>44262</c:v>
                </c:pt>
                <c:pt idx="84">
                  <c:v>44263</c:v>
                </c:pt>
                <c:pt idx="85">
                  <c:v>44264</c:v>
                </c:pt>
                <c:pt idx="86">
                  <c:v>44265</c:v>
                </c:pt>
                <c:pt idx="87">
                  <c:v>44266</c:v>
                </c:pt>
                <c:pt idx="88">
                  <c:v>44267</c:v>
                </c:pt>
                <c:pt idx="89">
                  <c:v>44268</c:v>
                </c:pt>
                <c:pt idx="90">
                  <c:v>44269</c:v>
                </c:pt>
                <c:pt idx="91">
                  <c:v>44270</c:v>
                </c:pt>
                <c:pt idx="92">
                  <c:v>44271</c:v>
                </c:pt>
                <c:pt idx="93">
                  <c:v>44272</c:v>
                </c:pt>
                <c:pt idx="94">
                  <c:v>44273</c:v>
                </c:pt>
                <c:pt idx="95">
                  <c:v>44274</c:v>
                </c:pt>
                <c:pt idx="96">
                  <c:v>44275</c:v>
                </c:pt>
                <c:pt idx="97">
                  <c:v>44276</c:v>
                </c:pt>
                <c:pt idx="98">
                  <c:v>44277</c:v>
                </c:pt>
                <c:pt idx="99">
                  <c:v>44278</c:v>
                </c:pt>
                <c:pt idx="100">
                  <c:v>44279</c:v>
                </c:pt>
                <c:pt idx="101">
                  <c:v>44280</c:v>
                </c:pt>
                <c:pt idx="102">
                  <c:v>44281</c:v>
                </c:pt>
                <c:pt idx="103">
                  <c:v>44282</c:v>
                </c:pt>
                <c:pt idx="104">
                  <c:v>44283</c:v>
                </c:pt>
                <c:pt idx="105">
                  <c:v>44284</c:v>
                </c:pt>
                <c:pt idx="106">
                  <c:v>44285</c:v>
                </c:pt>
                <c:pt idx="107">
                  <c:v>44286</c:v>
                </c:pt>
                <c:pt idx="108">
                  <c:v>44287</c:v>
                </c:pt>
                <c:pt idx="109">
                  <c:v>44288</c:v>
                </c:pt>
                <c:pt idx="110">
                  <c:v>44289</c:v>
                </c:pt>
                <c:pt idx="111">
                  <c:v>44290</c:v>
                </c:pt>
                <c:pt idx="112">
                  <c:v>44291</c:v>
                </c:pt>
                <c:pt idx="113">
                  <c:v>44292</c:v>
                </c:pt>
                <c:pt idx="114">
                  <c:v>44293</c:v>
                </c:pt>
                <c:pt idx="115">
                  <c:v>44294</c:v>
                </c:pt>
                <c:pt idx="116">
                  <c:v>44295</c:v>
                </c:pt>
                <c:pt idx="117">
                  <c:v>44296</c:v>
                </c:pt>
                <c:pt idx="118">
                  <c:v>44297</c:v>
                </c:pt>
                <c:pt idx="119">
                  <c:v>44298</c:v>
                </c:pt>
                <c:pt idx="120">
                  <c:v>44299</c:v>
                </c:pt>
                <c:pt idx="121">
                  <c:v>44300</c:v>
                </c:pt>
                <c:pt idx="122">
                  <c:v>44301</c:v>
                </c:pt>
                <c:pt idx="123">
                  <c:v>44302</c:v>
                </c:pt>
                <c:pt idx="124">
                  <c:v>44303</c:v>
                </c:pt>
                <c:pt idx="125">
                  <c:v>44304</c:v>
                </c:pt>
                <c:pt idx="126">
                  <c:v>44305</c:v>
                </c:pt>
                <c:pt idx="127">
                  <c:v>44306</c:v>
                </c:pt>
                <c:pt idx="128">
                  <c:v>44307</c:v>
                </c:pt>
                <c:pt idx="129">
                  <c:v>44308</c:v>
                </c:pt>
                <c:pt idx="130">
                  <c:v>44309</c:v>
                </c:pt>
                <c:pt idx="131">
                  <c:v>44310</c:v>
                </c:pt>
                <c:pt idx="132">
                  <c:v>44311</c:v>
                </c:pt>
                <c:pt idx="133">
                  <c:v>44312</c:v>
                </c:pt>
                <c:pt idx="134">
                  <c:v>44313</c:v>
                </c:pt>
                <c:pt idx="135">
                  <c:v>44314</c:v>
                </c:pt>
                <c:pt idx="136">
                  <c:v>44315</c:v>
                </c:pt>
                <c:pt idx="137">
                  <c:v>44316</c:v>
                </c:pt>
                <c:pt idx="138">
                  <c:v>44317</c:v>
                </c:pt>
                <c:pt idx="139">
                  <c:v>44318</c:v>
                </c:pt>
                <c:pt idx="140">
                  <c:v>44319</c:v>
                </c:pt>
                <c:pt idx="141">
                  <c:v>44320</c:v>
                </c:pt>
                <c:pt idx="142">
                  <c:v>44321</c:v>
                </c:pt>
                <c:pt idx="143">
                  <c:v>44322</c:v>
                </c:pt>
                <c:pt idx="144">
                  <c:v>44323</c:v>
                </c:pt>
                <c:pt idx="145">
                  <c:v>44324</c:v>
                </c:pt>
                <c:pt idx="146">
                  <c:v>44325</c:v>
                </c:pt>
                <c:pt idx="147">
                  <c:v>44326</c:v>
                </c:pt>
                <c:pt idx="148">
                  <c:v>44327</c:v>
                </c:pt>
                <c:pt idx="149">
                  <c:v>44328</c:v>
                </c:pt>
                <c:pt idx="150">
                  <c:v>44329</c:v>
                </c:pt>
                <c:pt idx="151">
                  <c:v>44330</c:v>
                </c:pt>
                <c:pt idx="152">
                  <c:v>44331</c:v>
                </c:pt>
                <c:pt idx="153">
                  <c:v>44332</c:v>
                </c:pt>
                <c:pt idx="154">
                  <c:v>44333</c:v>
                </c:pt>
                <c:pt idx="155">
                  <c:v>44334</c:v>
                </c:pt>
                <c:pt idx="156">
                  <c:v>44335</c:v>
                </c:pt>
                <c:pt idx="157">
                  <c:v>44336</c:v>
                </c:pt>
                <c:pt idx="158">
                  <c:v>44337</c:v>
                </c:pt>
                <c:pt idx="159">
                  <c:v>44338</c:v>
                </c:pt>
                <c:pt idx="160">
                  <c:v>44339</c:v>
                </c:pt>
                <c:pt idx="161">
                  <c:v>44340</c:v>
                </c:pt>
                <c:pt idx="162">
                  <c:v>44341</c:v>
                </c:pt>
                <c:pt idx="163">
                  <c:v>44342</c:v>
                </c:pt>
                <c:pt idx="164">
                  <c:v>44343</c:v>
                </c:pt>
                <c:pt idx="165">
                  <c:v>44344</c:v>
                </c:pt>
                <c:pt idx="166">
                  <c:v>44345</c:v>
                </c:pt>
                <c:pt idx="167">
                  <c:v>44346</c:v>
                </c:pt>
                <c:pt idx="168">
                  <c:v>44347</c:v>
                </c:pt>
                <c:pt idx="169">
                  <c:v>44348</c:v>
                </c:pt>
                <c:pt idx="170">
                  <c:v>44349</c:v>
                </c:pt>
                <c:pt idx="171">
                  <c:v>44350</c:v>
                </c:pt>
                <c:pt idx="172">
                  <c:v>44351</c:v>
                </c:pt>
                <c:pt idx="173">
                  <c:v>44352</c:v>
                </c:pt>
                <c:pt idx="174">
                  <c:v>44353</c:v>
                </c:pt>
                <c:pt idx="175">
                  <c:v>44354</c:v>
                </c:pt>
                <c:pt idx="176">
                  <c:v>44355</c:v>
                </c:pt>
                <c:pt idx="177">
                  <c:v>44356</c:v>
                </c:pt>
                <c:pt idx="178">
                  <c:v>44357</c:v>
                </c:pt>
                <c:pt idx="179">
                  <c:v>44358</c:v>
                </c:pt>
                <c:pt idx="180">
                  <c:v>44359</c:v>
                </c:pt>
                <c:pt idx="181">
                  <c:v>44360</c:v>
                </c:pt>
                <c:pt idx="182">
                  <c:v>44361</c:v>
                </c:pt>
                <c:pt idx="183">
                  <c:v>44362</c:v>
                </c:pt>
                <c:pt idx="184">
                  <c:v>44363</c:v>
                </c:pt>
                <c:pt idx="185">
                  <c:v>44364</c:v>
                </c:pt>
                <c:pt idx="186">
                  <c:v>44365</c:v>
                </c:pt>
                <c:pt idx="187">
                  <c:v>44366</c:v>
                </c:pt>
                <c:pt idx="188">
                  <c:v>44367</c:v>
                </c:pt>
                <c:pt idx="189">
                  <c:v>44368</c:v>
                </c:pt>
                <c:pt idx="190">
                  <c:v>44369</c:v>
                </c:pt>
                <c:pt idx="191">
                  <c:v>44370</c:v>
                </c:pt>
                <c:pt idx="192">
                  <c:v>44371</c:v>
                </c:pt>
                <c:pt idx="193">
                  <c:v>44372</c:v>
                </c:pt>
                <c:pt idx="194">
                  <c:v>44373</c:v>
                </c:pt>
                <c:pt idx="195">
                  <c:v>44374</c:v>
                </c:pt>
                <c:pt idx="196">
                  <c:v>44375</c:v>
                </c:pt>
                <c:pt idx="197">
                  <c:v>44376</c:v>
                </c:pt>
                <c:pt idx="198">
                  <c:v>44377</c:v>
                </c:pt>
                <c:pt idx="199">
                  <c:v>44378</c:v>
                </c:pt>
                <c:pt idx="200">
                  <c:v>44379</c:v>
                </c:pt>
                <c:pt idx="201">
                  <c:v>44380</c:v>
                </c:pt>
                <c:pt idx="202">
                  <c:v>44381</c:v>
                </c:pt>
                <c:pt idx="203">
                  <c:v>44382</c:v>
                </c:pt>
                <c:pt idx="204">
                  <c:v>44383</c:v>
                </c:pt>
                <c:pt idx="205">
                  <c:v>44384</c:v>
                </c:pt>
                <c:pt idx="206">
                  <c:v>44385</c:v>
                </c:pt>
                <c:pt idx="207">
                  <c:v>44386</c:v>
                </c:pt>
                <c:pt idx="208">
                  <c:v>44387</c:v>
                </c:pt>
                <c:pt idx="209">
                  <c:v>44388</c:v>
                </c:pt>
                <c:pt idx="210">
                  <c:v>44389</c:v>
                </c:pt>
                <c:pt idx="211">
                  <c:v>44390</c:v>
                </c:pt>
                <c:pt idx="212">
                  <c:v>44391</c:v>
                </c:pt>
                <c:pt idx="213">
                  <c:v>44392</c:v>
                </c:pt>
                <c:pt idx="214">
                  <c:v>44393</c:v>
                </c:pt>
                <c:pt idx="215">
                  <c:v>44394</c:v>
                </c:pt>
                <c:pt idx="216">
                  <c:v>44395</c:v>
                </c:pt>
                <c:pt idx="217">
                  <c:v>44396</c:v>
                </c:pt>
                <c:pt idx="218">
                  <c:v>44397</c:v>
                </c:pt>
                <c:pt idx="219">
                  <c:v>44398</c:v>
                </c:pt>
                <c:pt idx="220">
                  <c:v>44399</c:v>
                </c:pt>
                <c:pt idx="221">
                  <c:v>44400</c:v>
                </c:pt>
                <c:pt idx="222">
                  <c:v>44401</c:v>
                </c:pt>
                <c:pt idx="223">
                  <c:v>44402</c:v>
                </c:pt>
                <c:pt idx="224">
                  <c:v>44403</c:v>
                </c:pt>
                <c:pt idx="225">
                  <c:v>44404</c:v>
                </c:pt>
                <c:pt idx="226">
                  <c:v>44405</c:v>
                </c:pt>
                <c:pt idx="227">
                  <c:v>44406</c:v>
                </c:pt>
                <c:pt idx="228">
                  <c:v>44407</c:v>
                </c:pt>
                <c:pt idx="229">
                  <c:v>44408</c:v>
                </c:pt>
                <c:pt idx="230">
                  <c:v>44409</c:v>
                </c:pt>
                <c:pt idx="231">
                  <c:v>44410</c:v>
                </c:pt>
                <c:pt idx="232">
                  <c:v>44411</c:v>
                </c:pt>
                <c:pt idx="233">
                  <c:v>44412</c:v>
                </c:pt>
                <c:pt idx="234">
                  <c:v>44413</c:v>
                </c:pt>
                <c:pt idx="235">
                  <c:v>44414</c:v>
                </c:pt>
                <c:pt idx="236">
                  <c:v>44415</c:v>
                </c:pt>
                <c:pt idx="237">
                  <c:v>44416</c:v>
                </c:pt>
                <c:pt idx="238">
                  <c:v>44417</c:v>
                </c:pt>
                <c:pt idx="239">
                  <c:v>44418</c:v>
                </c:pt>
                <c:pt idx="240">
                  <c:v>44419</c:v>
                </c:pt>
                <c:pt idx="241">
                  <c:v>44420</c:v>
                </c:pt>
                <c:pt idx="242">
                  <c:v>44421</c:v>
                </c:pt>
                <c:pt idx="243">
                  <c:v>44422</c:v>
                </c:pt>
                <c:pt idx="244">
                  <c:v>44423</c:v>
                </c:pt>
                <c:pt idx="245">
                  <c:v>44424</c:v>
                </c:pt>
                <c:pt idx="246">
                  <c:v>44425</c:v>
                </c:pt>
                <c:pt idx="247">
                  <c:v>44426</c:v>
                </c:pt>
                <c:pt idx="248">
                  <c:v>44427</c:v>
                </c:pt>
                <c:pt idx="249">
                  <c:v>44428</c:v>
                </c:pt>
                <c:pt idx="250">
                  <c:v>44429</c:v>
                </c:pt>
                <c:pt idx="251">
                  <c:v>44430</c:v>
                </c:pt>
                <c:pt idx="252">
                  <c:v>44431</c:v>
                </c:pt>
                <c:pt idx="253">
                  <c:v>44432</c:v>
                </c:pt>
                <c:pt idx="254">
                  <c:v>44433</c:v>
                </c:pt>
                <c:pt idx="255">
                  <c:v>44434</c:v>
                </c:pt>
                <c:pt idx="256">
                  <c:v>44435</c:v>
                </c:pt>
                <c:pt idx="257">
                  <c:v>44436</c:v>
                </c:pt>
                <c:pt idx="258">
                  <c:v>44437</c:v>
                </c:pt>
                <c:pt idx="259">
                  <c:v>44438</c:v>
                </c:pt>
                <c:pt idx="260">
                  <c:v>44439</c:v>
                </c:pt>
                <c:pt idx="261">
                  <c:v>44440</c:v>
                </c:pt>
                <c:pt idx="262">
                  <c:v>44441</c:v>
                </c:pt>
                <c:pt idx="263">
                  <c:v>44442</c:v>
                </c:pt>
                <c:pt idx="264">
                  <c:v>44443</c:v>
                </c:pt>
                <c:pt idx="265">
                  <c:v>44444</c:v>
                </c:pt>
                <c:pt idx="266">
                  <c:v>44445</c:v>
                </c:pt>
                <c:pt idx="267">
                  <c:v>44446</c:v>
                </c:pt>
                <c:pt idx="268">
                  <c:v>44447</c:v>
                </c:pt>
                <c:pt idx="269">
                  <c:v>44448</c:v>
                </c:pt>
                <c:pt idx="270">
                  <c:v>44449</c:v>
                </c:pt>
                <c:pt idx="271">
                  <c:v>44450</c:v>
                </c:pt>
                <c:pt idx="272">
                  <c:v>44451</c:v>
                </c:pt>
                <c:pt idx="273">
                  <c:v>44452</c:v>
                </c:pt>
                <c:pt idx="274">
                  <c:v>44453</c:v>
                </c:pt>
                <c:pt idx="275">
                  <c:v>44454</c:v>
                </c:pt>
                <c:pt idx="276">
                  <c:v>44455</c:v>
                </c:pt>
                <c:pt idx="277">
                  <c:v>44456</c:v>
                </c:pt>
                <c:pt idx="278">
                  <c:v>44457</c:v>
                </c:pt>
                <c:pt idx="279">
                  <c:v>44458</c:v>
                </c:pt>
                <c:pt idx="280">
                  <c:v>44459</c:v>
                </c:pt>
                <c:pt idx="281">
                  <c:v>44460</c:v>
                </c:pt>
                <c:pt idx="282">
                  <c:v>44461</c:v>
                </c:pt>
                <c:pt idx="283">
                  <c:v>44462</c:v>
                </c:pt>
                <c:pt idx="284">
                  <c:v>44463</c:v>
                </c:pt>
                <c:pt idx="285">
                  <c:v>44464</c:v>
                </c:pt>
                <c:pt idx="286">
                  <c:v>44465</c:v>
                </c:pt>
                <c:pt idx="287">
                  <c:v>44466</c:v>
                </c:pt>
                <c:pt idx="288">
                  <c:v>44467</c:v>
                </c:pt>
                <c:pt idx="289">
                  <c:v>44468</c:v>
                </c:pt>
                <c:pt idx="290">
                  <c:v>44469</c:v>
                </c:pt>
                <c:pt idx="291">
                  <c:v>44470</c:v>
                </c:pt>
                <c:pt idx="292">
                  <c:v>44471</c:v>
                </c:pt>
                <c:pt idx="293">
                  <c:v>44472</c:v>
                </c:pt>
                <c:pt idx="294">
                  <c:v>44473</c:v>
                </c:pt>
                <c:pt idx="295">
                  <c:v>44474</c:v>
                </c:pt>
                <c:pt idx="296">
                  <c:v>44475</c:v>
                </c:pt>
                <c:pt idx="297">
                  <c:v>44476</c:v>
                </c:pt>
                <c:pt idx="298">
                  <c:v>44477</c:v>
                </c:pt>
                <c:pt idx="299">
                  <c:v>44478</c:v>
                </c:pt>
                <c:pt idx="300">
                  <c:v>44479</c:v>
                </c:pt>
                <c:pt idx="301">
                  <c:v>44480</c:v>
                </c:pt>
                <c:pt idx="302">
                  <c:v>44481</c:v>
                </c:pt>
                <c:pt idx="303">
                  <c:v>44482</c:v>
                </c:pt>
                <c:pt idx="304">
                  <c:v>44483</c:v>
                </c:pt>
                <c:pt idx="305">
                  <c:v>44484</c:v>
                </c:pt>
                <c:pt idx="306">
                  <c:v>44485</c:v>
                </c:pt>
                <c:pt idx="307">
                  <c:v>44486</c:v>
                </c:pt>
                <c:pt idx="308">
                  <c:v>44487</c:v>
                </c:pt>
                <c:pt idx="309">
                  <c:v>44488</c:v>
                </c:pt>
                <c:pt idx="310">
                  <c:v>44489</c:v>
                </c:pt>
                <c:pt idx="311">
                  <c:v>44490</c:v>
                </c:pt>
                <c:pt idx="312">
                  <c:v>44491</c:v>
                </c:pt>
                <c:pt idx="313">
                  <c:v>44492</c:v>
                </c:pt>
                <c:pt idx="314">
                  <c:v>44493</c:v>
                </c:pt>
                <c:pt idx="315">
                  <c:v>44494</c:v>
                </c:pt>
                <c:pt idx="316">
                  <c:v>44495</c:v>
                </c:pt>
                <c:pt idx="317">
                  <c:v>44496</c:v>
                </c:pt>
                <c:pt idx="318">
                  <c:v>44497</c:v>
                </c:pt>
                <c:pt idx="319">
                  <c:v>44498</c:v>
                </c:pt>
                <c:pt idx="320">
                  <c:v>44499</c:v>
                </c:pt>
                <c:pt idx="321">
                  <c:v>44500</c:v>
                </c:pt>
                <c:pt idx="322">
                  <c:v>44501</c:v>
                </c:pt>
                <c:pt idx="323">
                  <c:v>44502</c:v>
                </c:pt>
                <c:pt idx="324">
                  <c:v>44503</c:v>
                </c:pt>
                <c:pt idx="325">
                  <c:v>44504</c:v>
                </c:pt>
                <c:pt idx="326">
                  <c:v>44505</c:v>
                </c:pt>
                <c:pt idx="327">
                  <c:v>44506</c:v>
                </c:pt>
                <c:pt idx="328">
                  <c:v>44507</c:v>
                </c:pt>
                <c:pt idx="329">
                  <c:v>44508</c:v>
                </c:pt>
                <c:pt idx="330">
                  <c:v>44509</c:v>
                </c:pt>
                <c:pt idx="331">
                  <c:v>44510</c:v>
                </c:pt>
                <c:pt idx="332">
                  <c:v>44511</c:v>
                </c:pt>
                <c:pt idx="333">
                  <c:v>44512</c:v>
                </c:pt>
                <c:pt idx="334">
                  <c:v>44513</c:v>
                </c:pt>
                <c:pt idx="335">
                  <c:v>44514</c:v>
                </c:pt>
                <c:pt idx="336">
                  <c:v>44515</c:v>
                </c:pt>
                <c:pt idx="337">
                  <c:v>44516</c:v>
                </c:pt>
                <c:pt idx="338">
                  <c:v>44517</c:v>
                </c:pt>
                <c:pt idx="339">
                  <c:v>44518</c:v>
                </c:pt>
                <c:pt idx="340">
                  <c:v>44519</c:v>
                </c:pt>
                <c:pt idx="341">
                  <c:v>44520</c:v>
                </c:pt>
                <c:pt idx="342">
                  <c:v>44521</c:v>
                </c:pt>
                <c:pt idx="343">
                  <c:v>44522</c:v>
                </c:pt>
                <c:pt idx="344">
                  <c:v>44523</c:v>
                </c:pt>
                <c:pt idx="345">
                  <c:v>44524</c:v>
                </c:pt>
                <c:pt idx="346">
                  <c:v>44525</c:v>
                </c:pt>
                <c:pt idx="347">
                  <c:v>44526</c:v>
                </c:pt>
                <c:pt idx="348">
                  <c:v>44527</c:v>
                </c:pt>
                <c:pt idx="349">
                  <c:v>44528</c:v>
                </c:pt>
                <c:pt idx="350">
                  <c:v>44529</c:v>
                </c:pt>
                <c:pt idx="351">
                  <c:v>44530</c:v>
                </c:pt>
                <c:pt idx="352">
                  <c:v>44531</c:v>
                </c:pt>
                <c:pt idx="353">
                  <c:v>44532</c:v>
                </c:pt>
                <c:pt idx="354">
                  <c:v>44533</c:v>
                </c:pt>
                <c:pt idx="355">
                  <c:v>44534</c:v>
                </c:pt>
                <c:pt idx="356">
                  <c:v>44535</c:v>
                </c:pt>
                <c:pt idx="357">
                  <c:v>44536</c:v>
                </c:pt>
                <c:pt idx="358">
                  <c:v>44537</c:v>
                </c:pt>
                <c:pt idx="359">
                  <c:v>44538</c:v>
                </c:pt>
                <c:pt idx="360">
                  <c:v>44539</c:v>
                </c:pt>
                <c:pt idx="361">
                  <c:v>44540</c:v>
                </c:pt>
                <c:pt idx="362">
                  <c:v>44541</c:v>
                </c:pt>
                <c:pt idx="363">
                  <c:v>44542</c:v>
                </c:pt>
                <c:pt idx="364">
                  <c:v>44543</c:v>
                </c:pt>
                <c:pt idx="365">
                  <c:v>44544</c:v>
                </c:pt>
                <c:pt idx="366">
                  <c:v>44545</c:v>
                </c:pt>
                <c:pt idx="367">
                  <c:v>44546</c:v>
                </c:pt>
                <c:pt idx="368">
                  <c:v>44547</c:v>
                </c:pt>
                <c:pt idx="369">
                  <c:v>44548</c:v>
                </c:pt>
                <c:pt idx="370">
                  <c:v>44549</c:v>
                </c:pt>
                <c:pt idx="371">
                  <c:v>44550</c:v>
                </c:pt>
                <c:pt idx="372">
                  <c:v>44551</c:v>
                </c:pt>
                <c:pt idx="373">
                  <c:v>44552</c:v>
                </c:pt>
                <c:pt idx="374">
                  <c:v>44553</c:v>
                </c:pt>
                <c:pt idx="375">
                  <c:v>44554</c:v>
                </c:pt>
                <c:pt idx="376">
                  <c:v>44555</c:v>
                </c:pt>
                <c:pt idx="377">
                  <c:v>44556</c:v>
                </c:pt>
                <c:pt idx="378">
                  <c:v>44557</c:v>
                </c:pt>
                <c:pt idx="379">
                  <c:v>44558</c:v>
                </c:pt>
                <c:pt idx="380">
                  <c:v>44559</c:v>
                </c:pt>
                <c:pt idx="381">
                  <c:v>44560</c:v>
                </c:pt>
                <c:pt idx="382">
                  <c:v>44561</c:v>
                </c:pt>
                <c:pt idx="383">
                  <c:v>44562</c:v>
                </c:pt>
                <c:pt idx="384">
                  <c:v>44563</c:v>
                </c:pt>
                <c:pt idx="385">
                  <c:v>44564</c:v>
                </c:pt>
                <c:pt idx="386">
                  <c:v>44565</c:v>
                </c:pt>
                <c:pt idx="387">
                  <c:v>44566</c:v>
                </c:pt>
                <c:pt idx="388">
                  <c:v>44567</c:v>
                </c:pt>
                <c:pt idx="389">
                  <c:v>44568</c:v>
                </c:pt>
                <c:pt idx="390">
                  <c:v>44569</c:v>
                </c:pt>
                <c:pt idx="391">
                  <c:v>44570</c:v>
                </c:pt>
                <c:pt idx="392">
                  <c:v>44571</c:v>
                </c:pt>
                <c:pt idx="393">
                  <c:v>44572</c:v>
                </c:pt>
                <c:pt idx="394">
                  <c:v>44573</c:v>
                </c:pt>
                <c:pt idx="395">
                  <c:v>44574</c:v>
                </c:pt>
                <c:pt idx="396">
                  <c:v>44575</c:v>
                </c:pt>
                <c:pt idx="397">
                  <c:v>44576</c:v>
                </c:pt>
                <c:pt idx="398">
                  <c:v>44577</c:v>
                </c:pt>
                <c:pt idx="399">
                  <c:v>44578</c:v>
                </c:pt>
                <c:pt idx="400">
                  <c:v>44579</c:v>
                </c:pt>
                <c:pt idx="401">
                  <c:v>44580</c:v>
                </c:pt>
                <c:pt idx="402">
                  <c:v>44581</c:v>
                </c:pt>
                <c:pt idx="403">
                  <c:v>44582</c:v>
                </c:pt>
                <c:pt idx="404">
                  <c:v>44583</c:v>
                </c:pt>
                <c:pt idx="405">
                  <c:v>44584</c:v>
                </c:pt>
                <c:pt idx="406">
                  <c:v>44585</c:v>
                </c:pt>
                <c:pt idx="407">
                  <c:v>44586</c:v>
                </c:pt>
                <c:pt idx="408">
                  <c:v>44587</c:v>
                </c:pt>
                <c:pt idx="409">
                  <c:v>44588</c:v>
                </c:pt>
                <c:pt idx="410">
                  <c:v>44589</c:v>
                </c:pt>
                <c:pt idx="411">
                  <c:v>44590</c:v>
                </c:pt>
                <c:pt idx="412">
                  <c:v>44591</c:v>
                </c:pt>
                <c:pt idx="413">
                  <c:v>44592</c:v>
                </c:pt>
                <c:pt idx="414">
                  <c:v>44593</c:v>
                </c:pt>
                <c:pt idx="415">
                  <c:v>44594</c:v>
                </c:pt>
                <c:pt idx="416">
                  <c:v>44595</c:v>
                </c:pt>
                <c:pt idx="417">
                  <c:v>44596</c:v>
                </c:pt>
                <c:pt idx="418">
                  <c:v>44597</c:v>
                </c:pt>
                <c:pt idx="419">
                  <c:v>44598</c:v>
                </c:pt>
                <c:pt idx="420">
                  <c:v>44599</c:v>
                </c:pt>
                <c:pt idx="421">
                  <c:v>44600</c:v>
                </c:pt>
                <c:pt idx="422">
                  <c:v>44601</c:v>
                </c:pt>
                <c:pt idx="423">
                  <c:v>44602</c:v>
                </c:pt>
                <c:pt idx="424">
                  <c:v>44603</c:v>
                </c:pt>
                <c:pt idx="425">
                  <c:v>44604</c:v>
                </c:pt>
                <c:pt idx="426">
                  <c:v>44605</c:v>
                </c:pt>
                <c:pt idx="427">
                  <c:v>44606</c:v>
                </c:pt>
                <c:pt idx="428">
                  <c:v>44607</c:v>
                </c:pt>
                <c:pt idx="429">
                  <c:v>44608</c:v>
                </c:pt>
                <c:pt idx="430">
                  <c:v>44609</c:v>
                </c:pt>
                <c:pt idx="431">
                  <c:v>44610</c:v>
                </c:pt>
                <c:pt idx="432">
                  <c:v>44611</c:v>
                </c:pt>
                <c:pt idx="433">
                  <c:v>44612</c:v>
                </c:pt>
                <c:pt idx="434">
                  <c:v>44613</c:v>
                </c:pt>
                <c:pt idx="435">
                  <c:v>44614</c:v>
                </c:pt>
                <c:pt idx="436">
                  <c:v>44615</c:v>
                </c:pt>
                <c:pt idx="437">
                  <c:v>44616</c:v>
                </c:pt>
                <c:pt idx="438">
                  <c:v>44617</c:v>
                </c:pt>
                <c:pt idx="439">
                  <c:v>44618</c:v>
                </c:pt>
                <c:pt idx="440">
                  <c:v>44619</c:v>
                </c:pt>
                <c:pt idx="441">
                  <c:v>44620</c:v>
                </c:pt>
                <c:pt idx="442">
                  <c:v>44621</c:v>
                </c:pt>
                <c:pt idx="443">
                  <c:v>44622</c:v>
                </c:pt>
                <c:pt idx="444">
                  <c:v>44623</c:v>
                </c:pt>
                <c:pt idx="445">
                  <c:v>44624</c:v>
                </c:pt>
                <c:pt idx="446">
                  <c:v>44625</c:v>
                </c:pt>
                <c:pt idx="447">
                  <c:v>44626</c:v>
                </c:pt>
                <c:pt idx="448">
                  <c:v>44627</c:v>
                </c:pt>
                <c:pt idx="449">
                  <c:v>44628</c:v>
                </c:pt>
                <c:pt idx="450">
                  <c:v>44629</c:v>
                </c:pt>
                <c:pt idx="451">
                  <c:v>44630</c:v>
                </c:pt>
                <c:pt idx="452">
                  <c:v>44631</c:v>
                </c:pt>
                <c:pt idx="453">
                  <c:v>44632</c:v>
                </c:pt>
                <c:pt idx="454">
                  <c:v>44633</c:v>
                </c:pt>
                <c:pt idx="455">
                  <c:v>44634</c:v>
                </c:pt>
                <c:pt idx="456">
                  <c:v>44635</c:v>
                </c:pt>
                <c:pt idx="457">
                  <c:v>44636</c:v>
                </c:pt>
                <c:pt idx="458">
                  <c:v>44637</c:v>
                </c:pt>
                <c:pt idx="459">
                  <c:v>44638</c:v>
                </c:pt>
                <c:pt idx="460">
                  <c:v>44639</c:v>
                </c:pt>
                <c:pt idx="461">
                  <c:v>44640</c:v>
                </c:pt>
                <c:pt idx="462">
                  <c:v>44641</c:v>
                </c:pt>
                <c:pt idx="463">
                  <c:v>44642</c:v>
                </c:pt>
                <c:pt idx="464">
                  <c:v>44643</c:v>
                </c:pt>
                <c:pt idx="465">
                  <c:v>44644</c:v>
                </c:pt>
                <c:pt idx="466">
                  <c:v>44645</c:v>
                </c:pt>
                <c:pt idx="467">
                  <c:v>44646</c:v>
                </c:pt>
                <c:pt idx="468">
                  <c:v>44647</c:v>
                </c:pt>
                <c:pt idx="469">
                  <c:v>44648</c:v>
                </c:pt>
                <c:pt idx="470">
                  <c:v>44649</c:v>
                </c:pt>
                <c:pt idx="471">
                  <c:v>44650</c:v>
                </c:pt>
                <c:pt idx="472">
                  <c:v>44651</c:v>
                </c:pt>
                <c:pt idx="473">
                  <c:v>44652</c:v>
                </c:pt>
                <c:pt idx="474">
                  <c:v>44653</c:v>
                </c:pt>
                <c:pt idx="475">
                  <c:v>44654</c:v>
                </c:pt>
                <c:pt idx="476">
                  <c:v>44655</c:v>
                </c:pt>
                <c:pt idx="477">
                  <c:v>44656</c:v>
                </c:pt>
                <c:pt idx="478">
                  <c:v>44657</c:v>
                </c:pt>
                <c:pt idx="479">
                  <c:v>44658</c:v>
                </c:pt>
                <c:pt idx="480">
                  <c:v>44659</c:v>
                </c:pt>
                <c:pt idx="481">
                  <c:v>44660</c:v>
                </c:pt>
                <c:pt idx="482">
                  <c:v>44661</c:v>
                </c:pt>
                <c:pt idx="483">
                  <c:v>44662</c:v>
                </c:pt>
                <c:pt idx="484">
                  <c:v>44663</c:v>
                </c:pt>
                <c:pt idx="485">
                  <c:v>44664</c:v>
                </c:pt>
                <c:pt idx="486">
                  <c:v>44665</c:v>
                </c:pt>
                <c:pt idx="487">
                  <c:v>44666</c:v>
                </c:pt>
                <c:pt idx="488">
                  <c:v>44667</c:v>
                </c:pt>
                <c:pt idx="489">
                  <c:v>44668</c:v>
                </c:pt>
                <c:pt idx="490">
                  <c:v>44669</c:v>
                </c:pt>
                <c:pt idx="491">
                  <c:v>44670</c:v>
                </c:pt>
                <c:pt idx="492">
                  <c:v>44671</c:v>
                </c:pt>
                <c:pt idx="493">
                  <c:v>44672</c:v>
                </c:pt>
                <c:pt idx="494">
                  <c:v>44673</c:v>
                </c:pt>
                <c:pt idx="495">
                  <c:v>44674</c:v>
                </c:pt>
                <c:pt idx="496">
                  <c:v>44675</c:v>
                </c:pt>
                <c:pt idx="497">
                  <c:v>44676</c:v>
                </c:pt>
                <c:pt idx="498">
                  <c:v>44677</c:v>
                </c:pt>
              </c:numCache>
            </c:numRef>
          </c:cat>
          <c:val>
            <c:numRef>
              <c:f>Sheet1!$F$2:$F$500</c:f>
              <c:numCache>
                <c:formatCode>General</c:formatCode>
                <c:ptCount val="499"/>
                <c:pt idx="6">
                  <c:v>16759.142857142859</c:v>
                </c:pt>
                <c:pt idx="7" formatCode="#,##0">
                  <c:v>20769.285714285714</c:v>
                </c:pt>
                <c:pt idx="8">
                  <c:v>23761</c:v>
                </c:pt>
                <c:pt idx="9">
                  <c:v>26678.285714285714</c:v>
                </c:pt>
                <c:pt idx="10">
                  <c:v>25664.428571428572</c:v>
                </c:pt>
                <c:pt idx="11">
                  <c:v>20523</c:v>
                </c:pt>
                <c:pt idx="12">
                  <c:v>19662.285714285714</c:v>
                </c:pt>
                <c:pt idx="13">
                  <c:v>19478</c:v>
                </c:pt>
                <c:pt idx="14">
                  <c:v>22806.428571428572</c:v>
                </c:pt>
                <c:pt idx="15">
                  <c:v>28776</c:v>
                </c:pt>
                <c:pt idx="16">
                  <c:v>35464.714285714283</c:v>
                </c:pt>
                <c:pt idx="17">
                  <c:v>40312.142857142855</c:v>
                </c:pt>
                <c:pt idx="18">
                  <c:v>41139.428571428572</c:v>
                </c:pt>
                <c:pt idx="19">
                  <c:v>43166.285714285717</c:v>
                </c:pt>
                <c:pt idx="20">
                  <c:v>44178.571428571428</c:v>
                </c:pt>
                <c:pt idx="21">
                  <c:v>45882.142857142855</c:v>
                </c:pt>
                <c:pt idx="22">
                  <c:v>46148.142857142855</c:v>
                </c:pt>
                <c:pt idx="23">
                  <c:v>45060.571428571428</c:v>
                </c:pt>
                <c:pt idx="24">
                  <c:v>49335</c:v>
                </c:pt>
                <c:pt idx="25">
                  <c:v>59326.428571428572</c:v>
                </c:pt>
                <c:pt idx="26">
                  <c:v>61194</c:v>
                </c:pt>
                <c:pt idx="27">
                  <c:v>61170.285714285717</c:v>
                </c:pt>
                <c:pt idx="28">
                  <c:v>60882.142857142855</c:v>
                </c:pt>
                <c:pt idx="29">
                  <c:v>62516</c:v>
                </c:pt>
                <c:pt idx="30">
                  <c:v>63081.714285714283</c:v>
                </c:pt>
                <c:pt idx="31">
                  <c:v>64153.571428571428</c:v>
                </c:pt>
                <c:pt idx="32">
                  <c:v>65231.428571428572</c:v>
                </c:pt>
                <c:pt idx="33">
                  <c:v>67691</c:v>
                </c:pt>
                <c:pt idx="34">
                  <c:v>67104.71428571429</c:v>
                </c:pt>
                <c:pt idx="35">
                  <c:v>62805.285714285717</c:v>
                </c:pt>
                <c:pt idx="36">
                  <c:v>59088</c:v>
                </c:pt>
                <c:pt idx="37">
                  <c:v>58364.428571428572</c:v>
                </c:pt>
                <c:pt idx="38">
                  <c:v>57285.428571428572</c:v>
                </c:pt>
                <c:pt idx="39">
                  <c:v>56812.714285714283</c:v>
                </c:pt>
                <c:pt idx="40">
                  <c:v>55428.571428571428</c:v>
                </c:pt>
                <c:pt idx="41">
                  <c:v>56571</c:v>
                </c:pt>
                <c:pt idx="42">
                  <c:v>59955.714285714283</c:v>
                </c:pt>
                <c:pt idx="43">
                  <c:v>63010.285714285717</c:v>
                </c:pt>
                <c:pt idx="44">
                  <c:v>64501.428571428572</c:v>
                </c:pt>
                <c:pt idx="45">
                  <c:v>66287</c:v>
                </c:pt>
                <c:pt idx="46">
                  <c:v>67914.571428571435</c:v>
                </c:pt>
                <c:pt idx="47">
                  <c:v>68200.142857142855</c:v>
                </c:pt>
                <c:pt idx="48">
                  <c:v>67413.142857142855</c:v>
                </c:pt>
                <c:pt idx="49">
                  <c:v>68005.571428571435</c:v>
                </c:pt>
                <c:pt idx="50">
                  <c:v>68578.857142857145</c:v>
                </c:pt>
                <c:pt idx="51">
                  <c:v>69770.142857142855</c:v>
                </c:pt>
                <c:pt idx="52">
                  <c:v>73574.857142857145</c:v>
                </c:pt>
                <c:pt idx="53">
                  <c:v>76776.571428571435</c:v>
                </c:pt>
                <c:pt idx="54">
                  <c:v>80476.428571428565</c:v>
                </c:pt>
                <c:pt idx="55">
                  <c:v>81311.428571428565</c:v>
                </c:pt>
                <c:pt idx="56">
                  <c:v>79660.428571428565</c:v>
                </c:pt>
                <c:pt idx="57">
                  <c:v>78923.28571428571</c:v>
                </c:pt>
                <c:pt idx="58">
                  <c:v>78389</c:v>
                </c:pt>
                <c:pt idx="59">
                  <c:v>72326.857142857145</c:v>
                </c:pt>
                <c:pt idx="60">
                  <c:v>67437.428571428565</c:v>
                </c:pt>
                <c:pt idx="61">
                  <c:v>62986.428571428572</c:v>
                </c:pt>
                <c:pt idx="62">
                  <c:v>61879.142857142855</c:v>
                </c:pt>
                <c:pt idx="63">
                  <c:v>56363.285714285717</c:v>
                </c:pt>
                <c:pt idx="64">
                  <c:v>47123.857142857145</c:v>
                </c:pt>
                <c:pt idx="65">
                  <c:v>35299.857142857145</c:v>
                </c:pt>
                <c:pt idx="66">
                  <c:v>27007</c:v>
                </c:pt>
                <c:pt idx="67">
                  <c:v>18752.571428571428</c:v>
                </c:pt>
                <c:pt idx="68">
                  <c:v>17323.714285714286</c:v>
                </c:pt>
                <c:pt idx="69">
                  <c:v>17624</c:v>
                </c:pt>
                <c:pt idx="70">
                  <c:v>21189.571428571428</c:v>
                </c:pt>
                <c:pt idx="71">
                  <c:v>25992.285714285714</c:v>
                </c:pt>
                <c:pt idx="72">
                  <c:v>36496.285714285717</c:v>
                </c:pt>
                <c:pt idx="73">
                  <c:v>50114.571428571428</c:v>
                </c:pt>
                <c:pt idx="74">
                  <c:v>68195.428571428565</c:v>
                </c:pt>
                <c:pt idx="75">
                  <c:v>76995.428571428565</c:v>
                </c:pt>
                <c:pt idx="76">
                  <c:v>81791.571428571435</c:v>
                </c:pt>
                <c:pt idx="77">
                  <c:v>91209</c:v>
                </c:pt>
                <c:pt idx="78">
                  <c:v>104006.57142857143</c:v>
                </c:pt>
                <c:pt idx="79">
                  <c:v>113910.28571428571</c:v>
                </c:pt>
                <c:pt idx="80">
                  <c:v>122073.71428571429</c:v>
                </c:pt>
                <c:pt idx="81">
                  <c:v>127612.14285714286</c:v>
                </c:pt>
                <c:pt idx="82">
                  <c:v>131900.14285714287</c:v>
                </c:pt>
                <c:pt idx="83">
                  <c:v>133913</c:v>
                </c:pt>
                <c:pt idx="84">
                  <c:v>138837.14285714287</c:v>
                </c:pt>
                <c:pt idx="85">
                  <c:v>144276.28571428571</c:v>
                </c:pt>
                <c:pt idx="86">
                  <c:v>150278</c:v>
                </c:pt>
                <c:pt idx="87">
                  <c:v>158346.71428571429</c:v>
                </c:pt>
                <c:pt idx="88">
                  <c:v>161155</c:v>
                </c:pt>
                <c:pt idx="89">
                  <c:v>160055.42857142858</c:v>
                </c:pt>
                <c:pt idx="90">
                  <c:v>158530</c:v>
                </c:pt>
                <c:pt idx="91">
                  <c:v>158625.85714285713</c:v>
                </c:pt>
                <c:pt idx="92">
                  <c:v>157619.57142857142</c:v>
                </c:pt>
                <c:pt idx="93">
                  <c:v>151134</c:v>
                </c:pt>
                <c:pt idx="94">
                  <c:v>144207.85714285713</c:v>
                </c:pt>
                <c:pt idx="95">
                  <c:v>137216.57142857142</c:v>
                </c:pt>
                <c:pt idx="96">
                  <c:v>133328.57142857142</c:v>
                </c:pt>
                <c:pt idx="97">
                  <c:v>131955</c:v>
                </c:pt>
                <c:pt idx="98">
                  <c:v>127705.85714285714</c:v>
                </c:pt>
                <c:pt idx="99">
                  <c:v>124698.71428571429</c:v>
                </c:pt>
                <c:pt idx="100">
                  <c:v>126119.14285714286</c:v>
                </c:pt>
                <c:pt idx="101">
                  <c:v>126166</c:v>
                </c:pt>
                <c:pt idx="102">
                  <c:v>128163.57142857143</c:v>
                </c:pt>
                <c:pt idx="103">
                  <c:v>128913.85714285714</c:v>
                </c:pt>
                <c:pt idx="104">
                  <c:v>130473.28571428571</c:v>
                </c:pt>
                <c:pt idx="105">
                  <c:v>133097.71428571429</c:v>
                </c:pt>
                <c:pt idx="106">
                  <c:v>134795.42857142858</c:v>
                </c:pt>
                <c:pt idx="107">
                  <c:v>138470</c:v>
                </c:pt>
                <c:pt idx="108">
                  <c:v>138598</c:v>
                </c:pt>
                <c:pt idx="109">
                  <c:v>134368</c:v>
                </c:pt>
                <c:pt idx="110">
                  <c:v>133282.14285714287</c:v>
                </c:pt>
                <c:pt idx="111">
                  <c:v>129563</c:v>
                </c:pt>
                <c:pt idx="112">
                  <c:v>129398.42857142857</c:v>
                </c:pt>
                <c:pt idx="113">
                  <c:v>130202.85714285714</c:v>
                </c:pt>
                <c:pt idx="114">
                  <c:v>134097.85714285713</c:v>
                </c:pt>
                <c:pt idx="115">
                  <c:v>135882.85714285713</c:v>
                </c:pt>
                <c:pt idx="116">
                  <c:v>142130</c:v>
                </c:pt>
                <c:pt idx="117">
                  <c:v>147962</c:v>
                </c:pt>
                <c:pt idx="118">
                  <c:v>152276.42857142858</c:v>
                </c:pt>
                <c:pt idx="119">
                  <c:v>152726.14285714287</c:v>
                </c:pt>
                <c:pt idx="120">
                  <c:v>147296.28571428571</c:v>
                </c:pt>
                <c:pt idx="121">
                  <c:v>135618.71428571429</c:v>
                </c:pt>
                <c:pt idx="122">
                  <c:v>125887.71428571429</c:v>
                </c:pt>
                <c:pt idx="123">
                  <c:v>116255.14285714286</c:v>
                </c:pt>
                <c:pt idx="124">
                  <c:v>109551.85714285714</c:v>
                </c:pt>
                <c:pt idx="125">
                  <c:v>105552.71428571429</c:v>
                </c:pt>
                <c:pt idx="126">
                  <c:v>98520</c:v>
                </c:pt>
                <c:pt idx="127">
                  <c:v>93077.28571428571</c:v>
                </c:pt>
                <c:pt idx="128">
                  <c:v>86512.28571428571</c:v>
                </c:pt>
                <c:pt idx="129">
                  <c:v>83324</c:v>
                </c:pt>
                <c:pt idx="130">
                  <c:v>79923.428571428565</c:v>
                </c:pt>
                <c:pt idx="131">
                  <c:v>76938.28571428571</c:v>
                </c:pt>
                <c:pt idx="132">
                  <c:v>76751.571428571435</c:v>
                </c:pt>
                <c:pt idx="133">
                  <c:v>75719.28571428571</c:v>
                </c:pt>
                <c:pt idx="134">
                  <c:v>74721</c:v>
                </c:pt>
                <c:pt idx="135">
                  <c:v>75846.857142857145</c:v>
                </c:pt>
                <c:pt idx="136">
                  <c:v>73251</c:v>
                </c:pt>
                <c:pt idx="137">
                  <c:v>71630.142857142855</c:v>
                </c:pt>
                <c:pt idx="138">
                  <c:v>70899.428571428565</c:v>
                </c:pt>
                <c:pt idx="139">
                  <c:v>70613.28571428571</c:v>
                </c:pt>
                <c:pt idx="140">
                  <c:v>67483.142857142855</c:v>
                </c:pt>
                <c:pt idx="141">
                  <c:v>64148.428571428572</c:v>
                </c:pt>
                <c:pt idx="142">
                  <c:v>59422.857142857145</c:v>
                </c:pt>
                <c:pt idx="143">
                  <c:v>55739.857142857145</c:v>
                </c:pt>
                <c:pt idx="144">
                  <c:v>52409.428571428572</c:v>
                </c:pt>
                <c:pt idx="145">
                  <c:v>50014</c:v>
                </c:pt>
                <c:pt idx="146">
                  <c:v>49176.714285714283</c:v>
                </c:pt>
                <c:pt idx="147">
                  <c:v>48199.714285714283</c:v>
                </c:pt>
                <c:pt idx="148">
                  <c:v>47213.714285714283</c:v>
                </c:pt>
                <c:pt idx="149">
                  <c:v>46097</c:v>
                </c:pt>
                <c:pt idx="150">
                  <c:v>47931.857142857145</c:v>
                </c:pt>
                <c:pt idx="151">
                  <c:v>51726.571428571428</c:v>
                </c:pt>
                <c:pt idx="152">
                  <c:v>55795.428571428572</c:v>
                </c:pt>
                <c:pt idx="153">
                  <c:v>57183.428571428572</c:v>
                </c:pt>
                <c:pt idx="154">
                  <c:v>61117.857142857145</c:v>
                </c:pt>
                <c:pt idx="155">
                  <c:v>64837</c:v>
                </c:pt>
                <c:pt idx="156">
                  <c:v>67074.857142857145</c:v>
                </c:pt>
                <c:pt idx="157">
                  <c:v>67395.571428571435</c:v>
                </c:pt>
                <c:pt idx="158">
                  <c:v>66176.142857142855</c:v>
                </c:pt>
                <c:pt idx="159">
                  <c:v>65279</c:v>
                </c:pt>
                <c:pt idx="160">
                  <c:v>65624.428571428565</c:v>
                </c:pt>
                <c:pt idx="161">
                  <c:v>63662.571428571428</c:v>
                </c:pt>
                <c:pt idx="162">
                  <c:v>60885.142857142855</c:v>
                </c:pt>
                <c:pt idx="163">
                  <c:v>59379</c:v>
                </c:pt>
                <c:pt idx="164">
                  <c:v>55865</c:v>
                </c:pt>
                <c:pt idx="165">
                  <c:v>51732.285714285717</c:v>
                </c:pt>
                <c:pt idx="166">
                  <c:v>47867</c:v>
                </c:pt>
                <c:pt idx="167">
                  <c:v>46318</c:v>
                </c:pt>
                <c:pt idx="168">
                  <c:v>40093.571428571428</c:v>
                </c:pt>
                <c:pt idx="169">
                  <c:v>39070.142857142855</c:v>
                </c:pt>
                <c:pt idx="170">
                  <c:v>36984.142857142855</c:v>
                </c:pt>
                <c:pt idx="171">
                  <c:v>35453.428571428572</c:v>
                </c:pt>
                <c:pt idx="172">
                  <c:v>34511.285714285717</c:v>
                </c:pt>
                <c:pt idx="173">
                  <c:v>34474.571428571428</c:v>
                </c:pt>
                <c:pt idx="174">
                  <c:v>34517.142857142855</c:v>
                </c:pt>
                <c:pt idx="175">
                  <c:v>38226</c:v>
                </c:pt>
                <c:pt idx="176">
                  <c:v>36515.714285714283</c:v>
                </c:pt>
                <c:pt idx="177">
                  <c:v>35612.428571428572</c:v>
                </c:pt>
                <c:pt idx="178">
                  <c:v>35128.428571428572</c:v>
                </c:pt>
                <c:pt idx="179">
                  <c:v>34306.142857142855</c:v>
                </c:pt>
                <c:pt idx="180">
                  <c:v>33073.714285714283</c:v>
                </c:pt>
                <c:pt idx="181">
                  <c:v>31980.571428571428</c:v>
                </c:pt>
                <c:pt idx="182">
                  <c:v>31103.714285714286</c:v>
                </c:pt>
                <c:pt idx="183">
                  <c:v>30461.142857142859</c:v>
                </c:pt>
                <c:pt idx="184">
                  <c:v>29960.285714285714</c:v>
                </c:pt>
                <c:pt idx="185">
                  <c:v>29086.857142857141</c:v>
                </c:pt>
                <c:pt idx="186">
                  <c:v>27991.571428571428</c:v>
                </c:pt>
                <c:pt idx="187">
                  <c:v>27388.428571428572</c:v>
                </c:pt>
                <c:pt idx="188">
                  <c:v>27037.285714285714</c:v>
                </c:pt>
                <c:pt idx="189">
                  <c:v>26667.428571428572</c:v>
                </c:pt>
                <c:pt idx="190">
                  <c:v>26096.428571428572</c:v>
                </c:pt>
                <c:pt idx="191">
                  <c:v>25519.428571428572</c:v>
                </c:pt>
                <c:pt idx="192">
                  <c:v>25426.285714285714</c:v>
                </c:pt>
                <c:pt idx="193">
                  <c:v>25355.714285714286</c:v>
                </c:pt>
                <c:pt idx="194">
                  <c:v>25468.428571428572</c:v>
                </c:pt>
                <c:pt idx="195">
                  <c:v>25737.142857142859</c:v>
                </c:pt>
                <c:pt idx="196">
                  <c:v>25492</c:v>
                </c:pt>
                <c:pt idx="197">
                  <c:v>25360.571428571428</c:v>
                </c:pt>
                <c:pt idx="198">
                  <c:v>25326.428571428572</c:v>
                </c:pt>
                <c:pt idx="199">
                  <c:v>25036.142857142859</c:v>
                </c:pt>
                <c:pt idx="200">
                  <c:v>24753.714285714286</c:v>
                </c:pt>
                <c:pt idx="201">
                  <c:v>24351.571428571428</c:v>
                </c:pt>
                <c:pt idx="202">
                  <c:v>23015.142857142859</c:v>
                </c:pt>
                <c:pt idx="203">
                  <c:v>22670.571428571428</c:v>
                </c:pt>
                <c:pt idx="204">
                  <c:v>22669.428571428572</c:v>
                </c:pt>
                <c:pt idx="205">
                  <c:v>23084.285714285714</c:v>
                </c:pt>
                <c:pt idx="206">
                  <c:v>23643.571428571428</c:v>
                </c:pt>
                <c:pt idx="207">
                  <c:v>24188.285714285714</c:v>
                </c:pt>
                <c:pt idx="208">
                  <c:v>24648.428571428572</c:v>
                </c:pt>
                <c:pt idx="209">
                  <c:v>26032.571428571428</c:v>
                </c:pt>
                <c:pt idx="210">
                  <c:v>26969.142857142859</c:v>
                </c:pt>
                <c:pt idx="211">
                  <c:v>27372.571428571428</c:v>
                </c:pt>
                <c:pt idx="212">
                  <c:v>26637.714285714286</c:v>
                </c:pt>
                <c:pt idx="213">
                  <c:v>26861.428571428572</c:v>
                </c:pt>
                <c:pt idx="214">
                  <c:v>27500.285714285714</c:v>
                </c:pt>
                <c:pt idx="215">
                  <c:v>27821.571428571428</c:v>
                </c:pt>
                <c:pt idx="216">
                  <c:v>28065.428571428572</c:v>
                </c:pt>
                <c:pt idx="217">
                  <c:v>29240.571428571428</c:v>
                </c:pt>
                <c:pt idx="218">
                  <c:v>31064.142857142859</c:v>
                </c:pt>
                <c:pt idx="219">
                  <c:v>33544.714285714283</c:v>
                </c:pt>
                <c:pt idx="220">
                  <c:v>35157.428571428572</c:v>
                </c:pt>
                <c:pt idx="221">
                  <c:v>37625.714285714283</c:v>
                </c:pt>
                <c:pt idx="222">
                  <c:v>39163.142857142855</c:v>
                </c:pt>
                <c:pt idx="223">
                  <c:v>40608</c:v>
                </c:pt>
                <c:pt idx="224">
                  <c:v>42439.428571428572</c:v>
                </c:pt>
                <c:pt idx="225">
                  <c:v>44227.714285714283</c:v>
                </c:pt>
                <c:pt idx="226">
                  <c:v>46178.142857142855</c:v>
                </c:pt>
                <c:pt idx="227">
                  <c:v>48024.285714285717</c:v>
                </c:pt>
                <c:pt idx="228">
                  <c:v>49304.857142857145</c:v>
                </c:pt>
                <c:pt idx="229">
                  <c:v>50275.142857142855</c:v>
                </c:pt>
                <c:pt idx="230">
                  <c:v>50638.714285714283</c:v>
                </c:pt>
                <c:pt idx="231">
                  <c:v>51813.142857142855</c:v>
                </c:pt>
                <c:pt idx="232">
                  <c:v>52420.571428571428</c:v>
                </c:pt>
                <c:pt idx="233">
                  <c:v>53380.285714285717</c:v>
                </c:pt>
                <c:pt idx="234">
                  <c:v>54901</c:v>
                </c:pt>
                <c:pt idx="235">
                  <c:v>56742.714285714283</c:v>
                </c:pt>
                <c:pt idx="236">
                  <c:v>58184.285714285717</c:v>
                </c:pt>
                <c:pt idx="237">
                  <c:v>58968.857142857145</c:v>
                </c:pt>
                <c:pt idx="238">
                  <c:v>60027.714285714283</c:v>
                </c:pt>
                <c:pt idx="239">
                  <c:v>61591.714285714283</c:v>
                </c:pt>
                <c:pt idx="240">
                  <c:v>61716</c:v>
                </c:pt>
                <c:pt idx="241">
                  <c:v>61039.142857142855</c:v>
                </c:pt>
                <c:pt idx="242">
                  <c:v>60078.571428571428</c:v>
                </c:pt>
                <c:pt idx="243">
                  <c:v>59375.857142857145</c:v>
                </c:pt>
                <c:pt idx="244">
                  <c:v>58447.571428571428</c:v>
                </c:pt>
                <c:pt idx="245">
                  <c:v>56475.571428571428</c:v>
                </c:pt>
                <c:pt idx="246">
                  <c:v>53793</c:v>
                </c:pt>
                <c:pt idx="247">
                  <c:v>51782.285714285717</c:v>
                </c:pt>
                <c:pt idx="248">
                  <c:v>49895.142857142855</c:v>
                </c:pt>
                <c:pt idx="249">
                  <c:v>48091.571428571428</c:v>
                </c:pt>
                <c:pt idx="250">
                  <c:v>46868.571428571428</c:v>
                </c:pt>
                <c:pt idx="251">
                  <c:v>46467.714285714283</c:v>
                </c:pt>
                <c:pt idx="252">
                  <c:v>44988.571428571428</c:v>
                </c:pt>
                <c:pt idx="253">
                  <c:v>44057.857142857145</c:v>
                </c:pt>
                <c:pt idx="254">
                  <c:v>43499.714285714283</c:v>
                </c:pt>
                <c:pt idx="255">
                  <c:v>42966.571428571428</c:v>
                </c:pt>
                <c:pt idx="256">
                  <c:v>42404</c:v>
                </c:pt>
                <c:pt idx="257">
                  <c:v>42133.285714285717</c:v>
                </c:pt>
                <c:pt idx="258">
                  <c:v>41859.142857142855</c:v>
                </c:pt>
                <c:pt idx="259">
                  <c:v>41765.571428571428</c:v>
                </c:pt>
                <c:pt idx="260">
                  <c:v>41390.857142857145</c:v>
                </c:pt>
                <c:pt idx="261">
                  <c:v>40224.571428571428</c:v>
                </c:pt>
                <c:pt idx="262">
                  <c:v>38844.571428571428</c:v>
                </c:pt>
                <c:pt idx="263">
                  <c:v>37407.428571428572</c:v>
                </c:pt>
                <c:pt idx="264">
                  <c:v>36155.428571428572</c:v>
                </c:pt>
                <c:pt idx="265">
                  <c:v>35658.142857142855</c:v>
                </c:pt>
                <c:pt idx="266">
                  <c:v>31025.285714285714</c:v>
                </c:pt>
                <c:pt idx="267">
                  <c:v>29296.142857142859</c:v>
                </c:pt>
                <c:pt idx="268">
                  <c:v>28215.714285714286</c:v>
                </c:pt>
                <c:pt idx="269">
                  <c:v>27449.428571428572</c:v>
                </c:pt>
                <c:pt idx="270">
                  <c:v>26743.285714285714</c:v>
                </c:pt>
                <c:pt idx="271">
                  <c:v>26409.428571428572</c:v>
                </c:pt>
                <c:pt idx="272">
                  <c:v>25883.428571428572</c:v>
                </c:pt>
                <c:pt idx="273">
                  <c:v>28430.571428571428</c:v>
                </c:pt>
                <c:pt idx="274">
                  <c:v>27440.285714285714</c:v>
                </c:pt>
                <c:pt idx="275">
                  <c:v>26514.857142857141</c:v>
                </c:pt>
                <c:pt idx="276">
                  <c:v>25609.428571428572</c:v>
                </c:pt>
                <c:pt idx="277">
                  <c:v>24305.142857142859</c:v>
                </c:pt>
                <c:pt idx="278">
                  <c:v>23345.571428571428</c:v>
                </c:pt>
                <c:pt idx="279">
                  <c:v>22822.571428571428</c:v>
                </c:pt>
                <c:pt idx="280">
                  <c:v>21940.714285714286</c:v>
                </c:pt>
                <c:pt idx="281">
                  <c:v>21570.285714285714</c:v>
                </c:pt>
                <c:pt idx="282">
                  <c:v>20930.142857142859</c:v>
                </c:pt>
                <c:pt idx="283">
                  <c:v>20207.714285714286</c:v>
                </c:pt>
                <c:pt idx="284">
                  <c:v>19649</c:v>
                </c:pt>
                <c:pt idx="285">
                  <c:v>19322.285714285714</c:v>
                </c:pt>
                <c:pt idx="286">
                  <c:v>18991</c:v>
                </c:pt>
                <c:pt idx="287">
                  <c:v>18904.714285714286</c:v>
                </c:pt>
                <c:pt idx="288">
                  <c:v>18851.142857142859</c:v>
                </c:pt>
                <c:pt idx="289">
                  <c:v>19095.571428571428</c:v>
                </c:pt>
                <c:pt idx="290">
                  <c:v>19334.857142857141</c:v>
                </c:pt>
                <c:pt idx="291">
                  <c:v>19056.714285714286</c:v>
                </c:pt>
                <c:pt idx="292">
                  <c:v>18606.714285714286</c:v>
                </c:pt>
                <c:pt idx="293">
                  <c:v>18490.714285714286</c:v>
                </c:pt>
                <c:pt idx="294">
                  <c:v>17952</c:v>
                </c:pt>
                <c:pt idx="295">
                  <c:v>17430.142857142859</c:v>
                </c:pt>
                <c:pt idx="296">
                  <c:v>16758.857142857141</c:v>
                </c:pt>
                <c:pt idx="297">
                  <c:v>16106.428571428571</c:v>
                </c:pt>
                <c:pt idx="298">
                  <c:v>15687.142857142857</c:v>
                </c:pt>
                <c:pt idx="299">
                  <c:v>15362</c:v>
                </c:pt>
                <c:pt idx="300">
                  <c:v>15236.285714285714</c:v>
                </c:pt>
                <c:pt idx="301">
                  <c:v>15050.142857142857</c:v>
                </c:pt>
                <c:pt idx="302">
                  <c:v>15005.428571428571</c:v>
                </c:pt>
                <c:pt idx="303">
                  <c:v>14660.285714285714</c:v>
                </c:pt>
                <c:pt idx="304">
                  <c:v>14378.428571428571</c:v>
                </c:pt>
                <c:pt idx="305">
                  <c:v>14026.428571428571</c:v>
                </c:pt>
                <c:pt idx="306">
                  <c:v>13877.142857142857</c:v>
                </c:pt>
                <c:pt idx="307">
                  <c:v>13807.142857142857</c:v>
                </c:pt>
                <c:pt idx="308">
                  <c:v>13685.857142857143</c:v>
                </c:pt>
                <c:pt idx="309">
                  <c:v>13347.714285714286</c:v>
                </c:pt>
                <c:pt idx="310">
                  <c:v>13320.285714285714</c:v>
                </c:pt>
                <c:pt idx="311">
                  <c:v>13202.142857142857</c:v>
                </c:pt>
                <c:pt idx="312">
                  <c:v>13396</c:v>
                </c:pt>
                <c:pt idx="313">
                  <c:v>13714.571428571429</c:v>
                </c:pt>
                <c:pt idx="314">
                  <c:v>13787.285714285714</c:v>
                </c:pt>
                <c:pt idx="315">
                  <c:v>14368.285714285714</c:v>
                </c:pt>
                <c:pt idx="316">
                  <c:v>14886.142857142857</c:v>
                </c:pt>
                <c:pt idx="317">
                  <c:v>15506.142857142857</c:v>
                </c:pt>
                <c:pt idx="318">
                  <c:v>16060.857142857143</c:v>
                </c:pt>
                <c:pt idx="319">
                  <c:v>15995.428571428571</c:v>
                </c:pt>
                <c:pt idx="320">
                  <c:v>15810.428571428571</c:v>
                </c:pt>
                <c:pt idx="321">
                  <c:v>15791.428571428571</c:v>
                </c:pt>
                <c:pt idx="322">
                  <c:v>15546.285714285714</c:v>
                </c:pt>
                <c:pt idx="323">
                  <c:v>15381.285714285714</c:v>
                </c:pt>
                <c:pt idx="324">
                  <c:v>15595.857142857143</c:v>
                </c:pt>
                <c:pt idx="325">
                  <c:v>16346.714285714286</c:v>
                </c:pt>
                <c:pt idx="326">
                  <c:v>18417.714285714286</c:v>
                </c:pt>
                <c:pt idx="327">
                  <c:v>21304</c:v>
                </c:pt>
                <c:pt idx="328">
                  <c:v>22795.857142857141</c:v>
                </c:pt>
                <c:pt idx="329">
                  <c:v>25565.428571428572</c:v>
                </c:pt>
                <c:pt idx="330">
                  <c:v>28379.428571428572</c:v>
                </c:pt>
                <c:pt idx="331">
                  <c:v>31245.285714285714</c:v>
                </c:pt>
                <c:pt idx="332">
                  <c:v>33422.571428571428</c:v>
                </c:pt>
                <c:pt idx="333">
                  <c:v>35808.857142857145</c:v>
                </c:pt>
                <c:pt idx="334">
                  <c:v>37246.428571428572</c:v>
                </c:pt>
                <c:pt idx="335">
                  <c:v>37310.142857142855</c:v>
                </c:pt>
                <c:pt idx="336">
                  <c:v>37368.285714285717</c:v>
                </c:pt>
                <c:pt idx="337">
                  <c:v>37132.571428571428</c:v>
                </c:pt>
                <c:pt idx="338">
                  <c:v>36189.428571428572</c:v>
                </c:pt>
                <c:pt idx="339">
                  <c:v>35682.571428571428</c:v>
                </c:pt>
                <c:pt idx="340">
                  <c:v>34673.285714285717</c:v>
                </c:pt>
                <c:pt idx="341">
                  <c:v>33609.142857142855</c:v>
                </c:pt>
                <c:pt idx="342">
                  <c:v>33542.714285714283</c:v>
                </c:pt>
                <c:pt idx="343">
                  <c:v>33695.428571428572</c:v>
                </c:pt>
                <c:pt idx="344">
                  <c:v>33838.857142857145</c:v>
                </c:pt>
                <c:pt idx="345">
                  <c:v>33097.428571428572</c:v>
                </c:pt>
                <c:pt idx="346">
                  <c:v>28318.428571428572</c:v>
                </c:pt>
                <c:pt idx="347">
                  <c:v>25137.571428571428</c:v>
                </c:pt>
                <c:pt idx="348">
                  <c:v>22448</c:v>
                </c:pt>
                <c:pt idx="349">
                  <c:v>21268.428571428572</c:v>
                </c:pt>
                <c:pt idx="350">
                  <c:v>19236</c:v>
                </c:pt>
                <c:pt idx="351">
                  <c:v>18363.285714285714</c:v>
                </c:pt>
                <c:pt idx="352">
                  <c:v>19055.857142857141</c:v>
                </c:pt>
                <c:pt idx="353">
                  <c:v>23705</c:v>
                </c:pt>
                <c:pt idx="354">
                  <c:v>25989.857142857141</c:v>
                </c:pt>
                <c:pt idx="355">
                  <c:v>27404.571428571428</c:v>
                </c:pt>
                <c:pt idx="356">
                  <c:v>28044.142857142859</c:v>
                </c:pt>
                <c:pt idx="357">
                  <c:v>28764.571428571428</c:v>
                </c:pt>
                <c:pt idx="358">
                  <c:v>28661.428571428572</c:v>
                </c:pt>
                <c:pt idx="359">
                  <c:v>28028</c:v>
                </c:pt>
                <c:pt idx="360">
                  <c:v>27433.285714285714</c:v>
                </c:pt>
                <c:pt idx="361">
                  <c:v>26699.142857142859</c:v>
                </c:pt>
                <c:pt idx="362">
                  <c:v>26192.428571428572</c:v>
                </c:pt>
                <c:pt idx="363">
                  <c:v>25855.714285714286</c:v>
                </c:pt>
                <c:pt idx="364">
                  <c:v>25285.428571428572</c:v>
                </c:pt>
                <c:pt idx="365">
                  <c:v>24948</c:v>
                </c:pt>
                <c:pt idx="366">
                  <c:v>24920.142857142859</c:v>
                </c:pt>
                <c:pt idx="367">
                  <c:v>24427.857142857141</c:v>
                </c:pt>
                <c:pt idx="368">
                  <c:v>24167.714285714286</c:v>
                </c:pt>
                <c:pt idx="369">
                  <c:v>24117.285714285714</c:v>
                </c:pt>
                <c:pt idx="370">
                  <c:v>24246.714285714286</c:v>
                </c:pt>
                <c:pt idx="371">
                  <c:v>25552.571428571428</c:v>
                </c:pt>
                <c:pt idx="372">
                  <c:v>26689.857142857141</c:v>
                </c:pt>
                <c:pt idx="373">
                  <c:v>27247.285714285714</c:v>
                </c:pt>
                <c:pt idx="374">
                  <c:v>27203.857142857141</c:v>
                </c:pt>
                <c:pt idx="375">
                  <c:v>24085.285714285714</c:v>
                </c:pt>
                <c:pt idx="376">
                  <c:v>21046.857142857141</c:v>
                </c:pt>
                <c:pt idx="377">
                  <c:v>20871</c:v>
                </c:pt>
                <c:pt idx="378">
                  <c:v>20547.285714285714</c:v>
                </c:pt>
                <c:pt idx="379">
                  <c:v>20766</c:v>
                </c:pt>
                <c:pt idx="380">
                  <c:v>21343.142857142859</c:v>
                </c:pt>
                <c:pt idx="381">
                  <c:v>22678.428571428572</c:v>
                </c:pt>
                <c:pt idx="382">
                  <c:v>23760.714285714286</c:v>
                </c:pt>
                <c:pt idx="383">
                  <c:v>24398.571428571428</c:v>
                </c:pt>
                <c:pt idx="384">
                  <c:v>24396.714285714286</c:v>
                </c:pt>
                <c:pt idx="385">
                  <c:v>24421.857142857141</c:v>
                </c:pt>
                <c:pt idx="386">
                  <c:v>23617.428571428572</c:v>
                </c:pt>
                <c:pt idx="387">
                  <c:v>22914.857142857141</c:v>
                </c:pt>
                <c:pt idx="388">
                  <c:v>22414</c:v>
                </c:pt>
                <c:pt idx="389">
                  <c:v>25214</c:v>
                </c:pt>
                <c:pt idx="390">
                  <c:v>28131.285714285714</c:v>
                </c:pt>
                <c:pt idx="391">
                  <c:v>28467.714285714286</c:v>
                </c:pt>
                <c:pt idx="392">
                  <c:v>27872.428571428572</c:v>
                </c:pt>
                <c:pt idx="393">
                  <c:v>27595.714285714286</c:v>
                </c:pt>
                <c:pt idx="394">
                  <c:v>27257.428571428572</c:v>
                </c:pt>
                <c:pt idx="395">
                  <c:v>26981.714285714286</c:v>
                </c:pt>
                <c:pt idx="396">
                  <c:v>26792.857142857141</c:v>
                </c:pt>
                <c:pt idx="397">
                  <c:v>26403.857142857141</c:v>
                </c:pt>
                <c:pt idx="398">
                  <c:v>26052.142857142859</c:v>
                </c:pt>
                <c:pt idx="399">
                  <c:v>25112.142857142859</c:v>
                </c:pt>
                <c:pt idx="400">
                  <c:v>24321</c:v>
                </c:pt>
                <c:pt idx="401">
                  <c:v>23269.285714285714</c:v>
                </c:pt>
                <c:pt idx="402">
                  <c:v>22130.428571428572</c:v>
                </c:pt>
                <c:pt idx="403">
                  <c:v>20843.714285714286</c:v>
                </c:pt>
                <c:pt idx="404">
                  <c:v>20044.428571428572</c:v>
                </c:pt>
                <c:pt idx="405">
                  <c:v>19671.714285714286</c:v>
                </c:pt>
                <c:pt idx="406">
                  <c:v>19184.714285714286</c:v>
                </c:pt>
                <c:pt idx="407">
                  <c:v>18756.571428571428</c:v>
                </c:pt>
                <c:pt idx="408">
                  <c:v>18259.714285714286</c:v>
                </c:pt>
                <c:pt idx="409">
                  <c:v>18113.857142857141</c:v>
                </c:pt>
                <c:pt idx="410">
                  <c:v>17870.428571428572</c:v>
                </c:pt>
                <c:pt idx="411">
                  <c:v>17864.285714285714</c:v>
                </c:pt>
                <c:pt idx="412">
                  <c:v>17964.428571428572</c:v>
                </c:pt>
                <c:pt idx="413">
                  <c:v>17459</c:v>
                </c:pt>
                <c:pt idx="414">
                  <c:v>16680.714285714286</c:v>
                </c:pt>
                <c:pt idx="415">
                  <c:v>16553.571428571428</c:v>
                </c:pt>
                <c:pt idx="416">
                  <c:v>14980.571428571429</c:v>
                </c:pt>
                <c:pt idx="417">
                  <c:v>13244.571428571429</c:v>
                </c:pt>
                <c:pt idx="418">
                  <c:v>12488.571428571429</c:v>
                </c:pt>
                <c:pt idx="419">
                  <c:v>12279.285714285714</c:v>
                </c:pt>
                <c:pt idx="420">
                  <c:v>12553</c:v>
                </c:pt>
                <c:pt idx="421">
                  <c:v>12445.714285714286</c:v>
                </c:pt>
                <c:pt idx="422">
                  <c:v>11956.285714285714</c:v>
                </c:pt>
                <c:pt idx="423">
                  <c:v>12582</c:v>
                </c:pt>
                <c:pt idx="424">
                  <c:v>13329.714285714286</c:v>
                </c:pt>
                <c:pt idx="425">
                  <c:v>13291.142857142857</c:v>
                </c:pt>
                <c:pt idx="426">
                  <c:v>13163.714285714286</c:v>
                </c:pt>
                <c:pt idx="427">
                  <c:v>12150.857142857143</c:v>
                </c:pt>
                <c:pt idx="428">
                  <c:v>11681</c:v>
                </c:pt>
                <c:pt idx="429">
                  <c:v>11311.857142857143</c:v>
                </c:pt>
                <c:pt idx="430">
                  <c:v>10780.428571428571</c:v>
                </c:pt>
                <c:pt idx="431">
                  <c:v>10298.571428571429</c:v>
                </c:pt>
                <c:pt idx="432">
                  <c:v>10261.857142857143</c:v>
                </c:pt>
                <c:pt idx="433">
                  <c:v>10155.428571428571</c:v>
                </c:pt>
                <c:pt idx="434">
                  <c:v>10027.142857142857</c:v>
                </c:pt>
                <c:pt idx="435">
                  <c:v>10065.285714285714</c:v>
                </c:pt>
                <c:pt idx="436">
                  <c:v>9753.2857142857138</c:v>
                </c:pt>
                <c:pt idx="437">
                  <c:v>9168</c:v>
                </c:pt>
                <c:pt idx="438">
                  <c:v>8683.5714285714294</c:v>
                </c:pt>
                <c:pt idx="439">
                  <c:v>8436.8571428571431</c:v>
                </c:pt>
                <c:pt idx="440">
                  <c:v>8240.7142857142862</c:v>
                </c:pt>
                <c:pt idx="441">
                  <c:v>7900.4285714285716</c:v>
                </c:pt>
                <c:pt idx="442">
                  <c:v>7208.8571428571431</c:v>
                </c:pt>
                <c:pt idx="443">
                  <c:v>6962.8571428571431</c:v>
                </c:pt>
                <c:pt idx="444">
                  <c:v>7135.8571428571431</c:v>
                </c:pt>
                <c:pt idx="445">
                  <c:v>7021.8571428571431</c:v>
                </c:pt>
                <c:pt idx="446">
                  <c:v>6720.8571428571431</c:v>
                </c:pt>
                <c:pt idx="447">
                  <c:v>6714.4285714285716</c:v>
                </c:pt>
                <c:pt idx="448">
                  <c:v>6557.7142857142853</c:v>
                </c:pt>
                <c:pt idx="449">
                  <c:v>6435.1428571428569</c:v>
                </c:pt>
                <c:pt idx="450">
                  <c:v>6223.8571428571431</c:v>
                </c:pt>
                <c:pt idx="451">
                  <c:v>5831.8571428571431</c:v>
                </c:pt>
                <c:pt idx="452">
                  <c:v>5504</c:v>
                </c:pt>
                <c:pt idx="453">
                  <c:v>5326</c:v>
                </c:pt>
                <c:pt idx="454">
                  <c:v>5177.5714285714284</c:v>
                </c:pt>
                <c:pt idx="455">
                  <c:v>5190.4285714285716</c:v>
                </c:pt>
                <c:pt idx="456">
                  <c:v>5307.5714285714284</c:v>
                </c:pt>
                <c:pt idx="457">
                  <c:v>5400.4285714285716</c:v>
                </c:pt>
                <c:pt idx="458">
                  <c:v>5487.1428571428569</c:v>
                </c:pt>
                <c:pt idx="459">
                  <c:v>5622.2857142857147</c:v>
                </c:pt>
                <c:pt idx="460">
                  <c:v>5680.2857142857147</c:v>
                </c:pt>
                <c:pt idx="461">
                  <c:v>5832.8571428571431</c:v>
                </c:pt>
                <c:pt idx="462">
                  <c:v>6307</c:v>
                </c:pt>
                <c:pt idx="463">
                  <c:v>6336.4285714285716</c:v>
                </c:pt>
                <c:pt idx="464">
                  <c:v>6694.5714285714284</c:v>
                </c:pt>
                <c:pt idx="465">
                  <c:v>7408.5714285714284</c:v>
                </c:pt>
                <c:pt idx="466">
                  <c:v>7927.7142857142853</c:v>
                </c:pt>
                <c:pt idx="467">
                  <c:v>7773</c:v>
                </c:pt>
                <c:pt idx="468">
                  <c:v>7519.1428571428569</c:v>
                </c:pt>
                <c:pt idx="469">
                  <c:v>7893.7142857142853</c:v>
                </c:pt>
                <c:pt idx="470">
                  <c:v>7792.4285714285716</c:v>
                </c:pt>
                <c:pt idx="471">
                  <c:v>7574.1428571428569</c:v>
                </c:pt>
                <c:pt idx="472">
                  <c:v>8452</c:v>
                </c:pt>
                <c:pt idx="473">
                  <c:v>8119.1428571428569</c:v>
                </c:pt>
                <c:pt idx="474">
                  <c:v>8235</c:v>
                </c:pt>
                <c:pt idx="475">
                  <c:v>8432.5714285714294</c:v>
                </c:pt>
                <c:pt idx="476">
                  <c:v>8696</c:v>
                </c:pt>
                <c:pt idx="477">
                  <c:v>8911.2857142857138</c:v>
                </c:pt>
                <c:pt idx="478">
                  <c:v>8651.2857142857138</c:v>
                </c:pt>
                <c:pt idx="479">
                  <c:v>7013.8571428571431</c:v>
                </c:pt>
                <c:pt idx="480">
                  <c:v>6542.8571428571431</c:v>
                </c:pt>
                <c:pt idx="481">
                  <c:v>6356.7142857142853</c:v>
                </c:pt>
                <c:pt idx="482">
                  <c:v>6224.1428571428569</c:v>
                </c:pt>
                <c:pt idx="483">
                  <c:v>5217</c:v>
                </c:pt>
                <c:pt idx="484">
                  <c:v>5108.5714285714284</c:v>
                </c:pt>
                <c:pt idx="485">
                  <c:v>5150.8571428571431</c:v>
                </c:pt>
                <c:pt idx="486">
                  <c:v>5380.2857142857147</c:v>
                </c:pt>
                <c:pt idx="487">
                  <c:v>5628.4285714285716</c:v>
                </c:pt>
                <c:pt idx="488">
                  <c:v>5669.1428571428569</c:v>
                </c:pt>
                <c:pt idx="489">
                  <c:v>5523.7142857142853</c:v>
                </c:pt>
                <c:pt idx="490">
                  <c:v>5523.2857142857147</c:v>
                </c:pt>
                <c:pt idx="491">
                  <c:v>5473.1428571428569</c:v>
                </c:pt>
                <c:pt idx="492">
                  <c:v>5303.2857142857147</c:v>
                </c:pt>
                <c:pt idx="493">
                  <c:v>5108.1428571428569</c:v>
                </c:pt>
                <c:pt idx="494">
                  <c:v>4794.5714285714284</c:v>
                </c:pt>
                <c:pt idx="495">
                  <c:v>4722.4285714285716</c:v>
                </c:pt>
                <c:pt idx="496">
                  <c:v>4818</c:v>
                </c:pt>
                <c:pt idx="497">
                  <c:v>4491.8571428571431</c:v>
                </c:pt>
                <c:pt idx="498">
                  <c:v>3888.2857142857142</c:v>
                </c:pt>
              </c:numCache>
            </c:numRef>
          </c:val>
          <c:smooth val="0"/>
          <c:extLst>
            <c:ext xmlns:c16="http://schemas.microsoft.com/office/drawing/2014/chart" uri="{C3380CC4-5D6E-409C-BE32-E72D297353CC}">
              <c16:uniqueId val="{00000000-081F-425B-A4F5-CAAF177D5F17}"/>
            </c:ext>
          </c:extLst>
        </c:ser>
        <c:ser>
          <c:idx val="1"/>
          <c:order val="1"/>
          <c:tx>
            <c:strRef>
              <c:f>Sheet1!$G$1</c:f>
              <c:strCache>
                <c:ptCount val="1"/>
                <c:pt idx="0">
                  <c:v>Second Doses 7-day Rolling Average</c:v>
                </c:pt>
              </c:strCache>
            </c:strRef>
          </c:tx>
          <c:spPr>
            <a:ln w="28575" cap="rnd">
              <a:solidFill>
                <a:srgbClr val="00B050"/>
              </a:solidFill>
              <a:round/>
            </a:ln>
            <a:effectLst/>
          </c:spPr>
          <c:marker>
            <c:symbol val="none"/>
          </c:marker>
          <c:cat>
            <c:numRef>
              <c:f>Sheet1!$B$2:$B$500</c:f>
              <c:numCache>
                <c:formatCode>m/d/yyyy</c:formatCode>
                <c:ptCount val="499"/>
                <c:pt idx="0">
                  <c:v>44179</c:v>
                </c:pt>
                <c:pt idx="1">
                  <c:v>44180</c:v>
                </c:pt>
                <c:pt idx="2">
                  <c:v>44181</c:v>
                </c:pt>
                <c:pt idx="3">
                  <c:v>44182</c:v>
                </c:pt>
                <c:pt idx="4">
                  <c:v>44183</c:v>
                </c:pt>
                <c:pt idx="5">
                  <c:v>44184</c:v>
                </c:pt>
                <c:pt idx="6">
                  <c:v>44185</c:v>
                </c:pt>
                <c:pt idx="7">
                  <c:v>44186</c:v>
                </c:pt>
                <c:pt idx="8">
                  <c:v>44187</c:v>
                </c:pt>
                <c:pt idx="9">
                  <c:v>44188</c:v>
                </c:pt>
                <c:pt idx="10">
                  <c:v>44189</c:v>
                </c:pt>
                <c:pt idx="11">
                  <c:v>44190</c:v>
                </c:pt>
                <c:pt idx="12">
                  <c:v>44191</c:v>
                </c:pt>
                <c:pt idx="13">
                  <c:v>44192</c:v>
                </c:pt>
                <c:pt idx="14">
                  <c:v>44193</c:v>
                </c:pt>
                <c:pt idx="15">
                  <c:v>44194</c:v>
                </c:pt>
                <c:pt idx="16">
                  <c:v>44195</c:v>
                </c:pt>
                <c:pt idx="17">
                  <c:v>44196</c:v>
                </c:pt>
                <c:pt idx="18">
                  <c:v>44197</c:v>
                </c:pt>
                <c:pt idx="19">
                  <c:v>44198</c:v>
                </c:pt>
                <c:pt idx="20">
                  <c:v>44199</c:v>
                </c:pt>
                <c:pt idx="21">
                  <c:v>44200</c:v>
                </c:pt>
                <c:pt idx="22">
                  <c:v>44201</c:v>
                </c:pt>
                <c:pt idx="23">
                  <c:v>44202</c:v>
                </c:pt>
                <c:pt idx="24">
                  <c:v>44203</c:v>
                </c:pt>
                <c:pt idx="25">
                  <c:v>44204</c:v>
                </c:pt>
                <c:pt idx="26">
                  <c:v>44205</c:v>
                </c:pt>
                <c:pt idx="27">
                  <c:v>44206</c:v>
                </c:pt>
                <c:pt idx="28">
                  <c:v>44207</c:v>
                </c:pt>
                <c:pt idx="29">
                  <c:v>44208</c:v>
                </c:pt>
                <c:pt idx="30">
                  <c:v>44209</c:v>
                </c:pt>
                <c:pt idx="31">
                  <c:v>44210</c:v>
                </c:pt>
                <c:pt idx="32">
                  <c:v>44211</c:v>
                </c:pt>
                <c:pt idx="33">
                  <c:v>44212</c:v>
                </c:pt>
                <c:pt idx="34">
                  <c:v>44213</c:v>
                </c:pt>
                <c:pt idx="35">
                  <c:v>44214</c:v>
                </c:pt>
                <c:pt idx="36">
                  <c:v>44215</c:v>
                </c:pt>
                <c:pt idx="37">
                  <c:v>44216</c:v>
                </c:pt>
                <c:pt idx="38">
                  <c:v>44217</c:v>
                </c:pt>
                <c:pt idx="39">
                  <c:v>44218</c:v>
                </c:pt>
                <c:pt idx="40">
                  <c:v>44219</c:v>
                </c:pt>
                <c:pt idx="41">
                  <c:v>44220</c:v>
                </c:pt>
                <c:pt idx="42">
                  <c:v>44221</c:v>
                </c:pt>
                <c:pt idx="43">
                  <c:v>44222</c:v>
                </c:pt>
                <c:pt idx="44">
                  <c:v>44223</c:v>
                </c:pt>
                <c:pt idx="45">
                  <c:v>44224</c:v>
                </c:pt>
                <c:pt idx="46">
                  <c:v>44225</c:v>
                </c:pt>
                <c:pt idx="47">
                  <c:v>44226</c:v>
                </c:pt>
                <c:pt idx="48">
                  <c:v>44227</c:v>
                </c:pt>
                <c:pt idx="49">
                  <c:v>44228</c:v>
                </c:pt>
                <c:pt idx="50">
                  <c:v>44229</c:v>
                </c:pt>
                <c:pt idx="51">
                  <c:v>44230</c:v>
                </c:pt>
                <c:pt idx="52">
                  <c:v>44231</c:v>
                </c:pt>
                <c:pt idx="53">
                  <c:v>44232</c:v>
                </c:pt>
                <c:pt idx="54">
                  <c:v>44233</c:v>
                </c:pt>
                <c:pt idx="55">
                  <c:v>44234</c:v>
                </c:pt>
                <c:pt idx="56">
                  <c:v>44235</c:v>
                </c:pt>
                <c:pt idx="57">
                  <c:v>44236</c:v>
                </c:pt>
                <c:pt idx="58">
                  <c:v>44237</c:v>
                </c:pt>
                <c:pt idx="59">
                  <c:v>44238</c:v>
                </c:pt>
                <c:pt idx="60">
                  <c:v>44239</c:v>
                </c:pt>
                <c:pt idx="61">
                  <c:v>44240</c:v>
                </c:pt>
                <c:pt idx="62">
                  <c:v>44241</c:v>
                </c:pt>
                <c:pt idx="63">
                  <c:v>44242</c:v>
                </c:pt>
                <c:pt idx="64">
                  <c:v>44243</c:v>
                </c:pt>
                <c:pt idx="65">
                  <c:v>44244</c:v>
                </c:pt>
                <c:pt idx="66">
                  <c:v>44245</c:v>
                </c:pt>
                <c:pt idx="67">
                  <c:v>44246</c:v>
                </c:pt>
                <c:pt idx="68">
                  <c:v>44247</c:v>
                </c:pt>
                <c:pt idx="69">
                  <c:v>44248</c:v>
                </c:pt>
                <c:pt idx="70">
                  <c:v>44249</c:v>
                </c:pt>
                <c:pt idx="71">
                  <c:v>44250</c:v>
                </c:pt>
                <c:pt idx="72">
                  <c:v>44251</c:v>
                </c:pt>
                <c:pt idx="73">
                  <c:v>44252</c:v>
                </c:pt>
                <c:pt idx="74">
                  <c:v>44253</c:v>
                </c:pt>
                <c:pt idx="75">
                  <c:v>44254</c:v>
                </c:pt>
                <c:pt idx="76">
                  <c:v>44255</c:v>
                </c:pt>
                <c:pt idx="77">
                  <c:v>44256</c:v>
                </c:pt>
                <c:pt idx="78">
                  <c:v>44257</c:v>
                </c:pt>
                <c:pt idx="79">
                  <c:v>44258</c:v>
                </c:pt>
                <c:pt idx="80">
                  <c:v>44259</c:v>
                </c:pt>
                <c:pt idx="81">
                  <c:v>44260</c:v>
                </c:pt>
                <c:pt idx="82">
                  <c:v>44261</c:v>
                </c:pt>
                <c:pt idx="83">
                  <c:v>44262</c:v>
                </c:pt>
                <c:pt idx="84">
                  <c:v>44263</c:v>
                </c:pt>
                <c:pt idx="85">
                  <c:v>44264</c:v>
                </c:pt>
                <c:pt idx="86">
                  <c:v>44265</c:v>
                </c:pt>
                <c:pt idx="87">
                  <c:v>44266</c:v>
                </c:pt>
                <c:pt idx="88">
                  <c:v>44267</c:v>
                </c:pt>
                <c:pt idx="89">
                  <c:v>44268</c:v>
                </c:pt>
                <c:pt idx="90">
                  <c:v>44269</c:v>
                </c:pt>
                <c:pt idx="91">
                  <c:v>44270</c:v>
                </c:pt>
                <c:pt idx="92">
                  <c:v>44271</c:v>
                </c:pt>
                <c:pt idx="93">
                  <c:v>44272</c:v>
                </c:pt>
                <c:pt idx="94">
                  <c:v>44273</c:v>
                </c:pt>
                <c:pt idx="95">
                  <c:v>44274</c:v>
                </c:pt>
                <c:pt idx="96">
                  <c:v>44275</c:v>
                </c:pt>
                <c:pt idx="97">
                  <c:v>44276</c:v>
                </c:pt>
                <c:pt idx="98">
                  <c:v>44277</c:v>
                </c:pt>
                <c:pt idx="99">
                  <c:v>44278</c:v>
                </c:pt>
                <c:pt idx="100">
                  <c:v>44279</c:v>
                </c:pt>
                <c:pt idx="101">
                  <c:v>44280</c:v>
                </c:pt>
                <c:pt idx="102">
                  <c:v>44281</c:v>
                </c:pt>
                <c:pt idx="103">
                  <c:v>44282</c:v>
                </c:pt>
                <c:pt idx="104">
                  <c:v>44283</c:v>
                </c:pt>
                <c:pt idx="105">
                  <c:v>44284</c:v>
                </c:pt>
                <c:pt idx="106">
                  <c:v>44285</c:v>
                </c:pt>
                <c:pt idx="107">
                  <c:v>44286</c:v>
                </c:pt>
                <c:pt idx="108">
                  <c:v>44287</c:v>
                </c:pt>
                <c:pt idx="109">
                  <c:v>44288</c:v>
                </c:pt>
                <c:pt idx="110">
                  <c:v>44289</c:v>
                </c:pt>
                <c:pt idx="111">
                  <c:v>44290</c:v>
                </c:pt>
                <c:pt idx="112">
                  <c:v>44291</c:v>
                </c:pt>
                <c:pt idx="113">
                  <c:v>44292</c:v>
                </c:pt>
                <c:pt idx="114">
                  <c:v>44293</c:v>
                </c:pt>
                <c:pt idx="115">
                  <c:v>44294</c:v>
                </c:pt>
                <c:pt idx="116">
                  <c:v>44295</c:v>
                </c:pt>
                <c:pt idx="117">
                  <c:v>44296</c:v>
                </c:pt>
                <c:pt idx="118">
                  <c:v>44297</c:v>
                </c:pt>
                <c:pt idx="119">
                  <c:v>44298</c:v>
                </c:pt>
                <c:pt idx="120">
                  <c:v>44299</c:v>
                </c:pt>
                <c:pt idx="121">
                  <c:v>44300</c:v>
                </c:pt>
                <c:pt idx="122">
                  <c:v>44301</c:v>
                </c:pt>
                <c:pt idx="123">
                  <c:v>44302</c:v>
                </c:pt>
                <c:pt idx="124">
                  <c:v>44303</c:v>
                </c:pt>
                <c:pt idx="125">
                  <c:v>44304</c:v>
                </c:pt>
                <c:pt idx="126">
                  <c:v>44305</c:v>
                </c:pt>
                <c:pt idx="127">
                  <c:v>44306</c:v>
                </c:pt>
                <c:pt idx="128">
                  <c:v>44307</c:v>
                </c:pt>
                <c:pt idx="129">
                  <c:v>44308</c:v>
                </c:pt>
                <c:pt idx="130">
                  <c:v>44309</c:v>
                </c:pt>
                <c:pt idx="131">
                  <c:v>44310</c:v>
                </c:pt>
                <c:pt idx="132">
                  <c:v>44311</c:v>
                </c:pt>
                <c:pt idx="133">
                  <c:v>44312</c:v>
                </c:pt>
                <c:pt idx="134">
                  <c:v>44313</c:v>
                </c:pt>
                <c:pt idx="135">
                  <c:v>44314</c:v>
                </c:pt>
                <c:pt idx="136">
                  <c:v>44315</c:v>
                </c:pt>
                <c:pt idx="137">
                  <c:v>44316</c:v>
                </c:pt>
                <c:pt idx="138">
                  <c:v>44317</c:v>
                </c:pt>
                <c:pt idx="139">
                  <c:v>44318</c:v>
                </c:pt>
                <c:pt idx="140">
                  <c:v>44319</c:v>
                </c:pt>
                <c:pt idx="141">
                  <c:v>44320</c:v>
                </c:pt>
                <c:pt idx="142">
                  <c:v>44321</c:v>
                </c:pt>
                <c:pt idx="143">
                  <c:v>44322</c:v>
                </c:pt>
                <c:pt idx="144">
                  <c:v>44323</c:v>
                </c:pt>
                <c:pt idx="145">
                  <c:v>44324</c:v>
                </c:pt>
                <c:pt idx="146">
                  <c:v>44325</c:v>
                </c:pt>
                <c:pt idx="147">
                  <c:v>44326</c:v>
                </c:pt>
                <c:pt idx="148">
                  <c:v>44327</c:v>
                </c:pt>
                <c:pt idx="149">
                  <c:v>44328</c:v>
                </c:pt>
                <c:pt idx="150">
                  <c:v>44329</c:v>
                </c:pt>
                <c:pt idx="151">
                  <c:v>44330</c:v>
                </c:pt>
                <c:pt idx="152">
                  <c:v>44331</c:v>
                </c:pt>
                <c:pt idx="153">
                  <c:v>44332</c:v>
                </c:pt>
                <c:pt idx="154">
                  <c:v>44333</c:v>
                </c:pt>
                <c:pt idx="155">
                  <c:v>44334</c:v>
                </c:pt>
                <c:pt idx="156">
                  <c:v>44335</c:v>
                </c:pt>
                <c:pt idx="157">
                  <c:v>44336</c:v>
                </c:pt>
                <c:pt idx="158">
                  <c:v>44337</c:v>
                </c:pt>
                <c:pt idx="159">
                  <c:v>44338</c:v>
                </c:pt>
                <c:pt idx="160">
                  <c:v>44339</c:v>
                </c:pt>
                <c:pt idx="161">
                  <c:v>44340</c:v>
                </c:pt>
                <c:pt idx="162">
                  <c:v>44341</c:v>
                </c:pt>
                <c:pt idx="163">
                  <c:v>44342</c:v>
                </c:pt>
                <c:pt idx="164">
                  <c:v>44343</c:v>
                </c:pt>
                <c:pt idx="165">
                  <c:v>44344</c:v>
                </c:pt>
                <c:pt idx="166">
                  <c:v>44345</c:v>
                </c:pt>
                <c:pt idx="167">
                  <c:v>44346</c:v>
                </c:pt>
                <c:pt idx="168">
                  <c:v>44347</c:v>
                </c:pt>
                <c:pt idx="169">
                  <c:v>44348</c:v>
                </c:pt>
                <c:pt idx="170">
                  <c:v>44349</c:v>
                </c:pt>
                <c:pt idx="171">
                  <c:v>44350</c:v>
                </c:pt>
                <c:pt idx="172">
                  <c:v>44351</c:v>
                </c:pt>
                <c:pt idx="173">
                  <c:v>44352</c:v>
                </c:pt>
                <c:pt idx="174">
                  <c:v>44353</c:v>
                </c:pt>
                <c:pt idx="175">
                  <c:v>44354</c:v>
                </c:pt>
                <c:pt idx="176">
                  <c:v>44355</c:v>
                </c:pt>
                <c:pt idx="177">
                  <c:v>44356</c:v>
                </c:pt>
                <c:pt idx="178">
                  <c:v>44357</c:v>
                </c:pt>
                <c:pt idx="179">
                  <c:v>44358</c:v>
                </c:pt>
                <c:pt idx="180">
                  <c:v>44359</c:v>
                </c:pt>
                <c:pt idx="181">
                  <c:v>44360</c:v>
                </c:pt>
                <c:pt idx="182">
                  <c:v>44361</c:v>
                </c:pt>
                <c:pt idx="183">
                  <c:v>44362</c:v>
                </c:pt>
                <c:pt idx="184">
                  <c:v>44363</c:v>
                </c:pt>
                <c:pt idx="185">
                  <c:v>44364</c:v>
                </c:pt>
                <c:pt idx="186">
                  <c:v>44365</c:v>
                </c:pt>
                <c:pt idx="187">
                  <c:v>44366</c:v>
                </c:pt>
                <c:pt idx="188">
                  <c:v>44367</c:v>
                </c:pt>
                <c:pt idx="189">
                  <c:v>44368</c:v>
                </c:pt>
                <c:pt idx="190">
                  <c:v>44369</c:v>
                </c:pt>
                <c:pt idx="191">
                  <c:v>44370</c:v>
                </c:pt>
                <c:pt idx="192">
                  <c:v>44371</c:v>
                </c:pt>
                <c:pt idx="193">
                  <c:v>44372</c:v>
                </c:pt>
                <c:pt idx="194">
                  <c:v>44373</c:v>
                </c:pt>
                <c:pt idx="195">
                  <c:v>44374</c:v>
                </c:pt>
                <c:pt idx="196">
                  <c:v>44375</c:v>
                </c:pt>
                <c:pt idx="197">
                  <c:v>44376</c:v>
                </c:pt>
                <c:pt idx="198">
                  <c:v>44377</c:v>
                </c:pt>
                <c:pt idx="199">
                  <c:v>44378</c:v>
                </c:pt>
                <c:pt idx="200">
                  <c:v>44379</c:v>
                </c:pt>
                <c:pt idx="201">
                  <c:v>44380</c:v>
                </c:pt>
                <c:pt idx="202">
                  <c:v>44381</c:v>
                </c:pt>
                <c:pt idx="203">
                  <c:v>44382</c:v>
                </c:pt>
                <c:pt idx="204">
                  <c:v>44383</c:v>
                </c:pt>
                <c:pt idx="205">
                  <c:v>44384</c:v>
                </c:pt>
                <c:pt idx="206">
                  <c:v>44385</c:v>
                </c:pt>
                <c:pt idx="207">
                  <c:v>44386</c:v>
                </c:pt>
                <c:pt idx="208">
                  <c:v>44387</c:v>
                </c:pt>
                <c:pt idx="209">
                  <c:v>44388</c:v>
                </c:pt>
                <c:pt idx="210">
                  <c:v>44389</c:v>
                </c:pt>
                <c:pt idx="211">
                  <c:v>44390</c:v>
                </c:pt>
                <c:pt idx="212">
                  <c:v>44391</c:v>
                </c:pt>
                <c:pt idx="213">
                  <c:v>44392</c:v>
                </c:pt>
                <c:pt idx="214">
                  <c:v>44393</c:v>
                </c:pt>
                <c:pt idx="215">
                  <c:v>44394</c:v>
                </c:pt>
                <c:pt idx="216">
                  <c:v>44395</c:v>
                </c:pt>
                <c:pt idx="217">
                  <c:v>44396</c:v>
                </c:pt>
                <c:pt idx="218">
                  <c:v>44397</c:v>
                </c:pt>
                <c:pt idx="219">
                  <c:v>44398</c:v>
                </c:pt>
                <c:pt idx="220">
                  <c:v>44399</c:v>
                </c:pt>
                <c:pt idx="221">
                  <c:v>44400</c:v>
                </c:pt>
                <c:pt idx="222">
                  <c:v>44401</c:v>
                </c:pt>
                <c:pt idx="223">
                  <c:v>44402</c:v>
                </c:pt>
                <c:pt idx="224">
                  <c:v>44403</c:v>
                </c:pt>
                <c:pt idx="225">
                  <c:v>44404</c:v>
                </c:pt>
                <c:pt idx="226">
                  <c:v>44405</c:v>
                </c:pt>
                <c:pt idx="227">
                  <c:v>44406</c:v>
                </c:pt>
                <c:pt idx="228">
                  <c:v>44407</c:v>
                </c:pt>
                <c:pt idx="229">
                  <c:v>44408</c:v>
                </c:pt>
                <c:pt idx="230">
                  <c:v>44409</c:v>
                </c:pt>
                <c:pt idx="231">
                  <c:v>44410</c:v>
                </c:pt>
                <c:pt idx="232">
                  <c:v>44411</c:v>
                </c:pt>
                <c:pt idx="233">
                  <c:v>44412</c:v>
                </c:pt>
                <c:pt idx="234">
                  <c:v>44413</c:v>
                </c:pt>
                <c:pt idx="235">
                  <c:v>44414</c:v>
                </c:pt>
                <c:pt idx="236">
                  <c:v>44415</c:v>
                </c:pt>
                <c:pt idx="237">
                  <c:v>44416</c:v>
                </c:pt>
                <c:pt idx="238">
                  <c:v>44417</c:v>
                </c:pt>
                <c:pt idx="239">
                  <c:v>44418</c:v>
                </c:pt>
                <c:pt idx="240">
                  <c:v>44419</c:v>
                </c:pt>
                <c:pt idx="241">
                  <c:v>44420</c:v>
                </c:pt>
                <c:pt idx="242">
                  <c:v>44421</c:v>
                </c:pt>
                <c:pt idx="243">
                  <c:v>44422</c:v>
                </c:pt>
                <c:pt idx="244">
                  <c:v>44423</c:v>
                </c:pt>
                <c:pt idx="245">
                  <c:v>44424</c:v>
                </c:pt>
                <c:pt idx="246">
                  <c:v>44425</c:v>
                </c:pt>
                <c:pt idx="247">
                  <c:v>44426</c:v>
                </c:pt>
                <c:pt idx="248">
                  <c:v>44427</c:v>
                </c:pt>
                <c:pt idx="249">
                  <c:v>44428</c:v>
                </c:pt>
                <c:pt idx="250">
                  <c:v>44429</c:v>
                </c:pt>
                <c:pt idx="251">
                  <c:v>44430</c:v>
                </c:pt>
                <c:pt idx="252">
                  <c:v>44431</c:v>
                </c:pt>
                <c:pt idx="253">
                  <c:v>44432</c:v>
                </c:pt>
                <c:pt idx="254">
                  <c:v>44433</c:v>
                </c:pt>
                <c:pt idx="255">
                  <c:v>44434</c:v>
                </c:pt>
                <c:pt idx="256">
                  <c:v>44435</c:v>
                </c:pt>
                <c:pt idx="257">
                  <c:v>44436</c:v>
                </c:pt>
                <c:pt idx="258">
                  <c:v>44437</c:v>
                </c:pt>
                <c:pt idx="259">
                  <c:v>44438</c:v>
                </c:pt>
                <c:pt idx="260">
                  <c:v>44439</c:v>
                </c:pt>
                <c:pt idx="261">
                  <c:v>44440</c:v>
                </c:pt>
                <c:pt idx="262">
                  <c:v>44441</c:v>
                </c:pt>
                <c:pt idx="263">
                  <c:v>44442</c:v>
                </c:pt>
                <c:pt idx="264">
                  <c:v>44443</c:v>
                </c:pt>
                <c:pt idx="265">
                  <c:v>44444</c:v>
                </c:pt>
                <c:pt idx="266">
                  <c:v>44445</c:v>
                </c:pt>
                <c:pt idx="267">
                  <c:v>44446</c:v>
                </c:pt>
                <c:pt idx="268">
                  <c:v>44447</c:v>
                </c:pt>
                <c:pt idx="269">
                  <c:v>44448</c:v>
                </c:pt>
                <c:pt idx="270">
                  <c:v>44449</c:v>
                </c:pt>
                <c:pt idx="271">
                  <c:v>44450</c:v>
                </c:pt>
                <c:pt idx="272">
                  <c:v>44451</c:v>
                </c:pt>
                <c:pt idx="273">
                  <c:v>44452</c:v>
                </c:pt>
                <c:pt idx="274">
                  <c:v>44453</c:v>
                </c:pt>
                <c:pt idx="275">
                  <c:v>44454</c:v>
                </c:pt>
                <c:pt idx="276">
                  <c:v>44455</c:v>
                </c:pt>
                <c:pt idx="277">
                  <c:v>44456</c:v>
                </c:pt>
                <c:pt idx="278">
                  <c:v>44457</c:v>
                </c:pt>
                <c:pt idx="279">
                  <c:v>44458</c:v>
                </c:pt>
                <c:pt idx="280">
                  <c:v>44459</c:v>
                </c:pt>
                <c:pt idx="281">
                  <c:v>44460</c:v>
                </c:pt>
                <c:pt idx="282">
                  <c:v>44461</c:v>
                </c:pt>
                <c:pt idx="283">
                  <c:v>44462</c:v>
                </c:pt>
                <c:pt idx="284">
                  <c:v>44463</c:v>
                </c:pt>
                <c:pt idx="285">
                  <c:v>44464</c:v>
                </c:pt>
                <c:pt idx="286">
                  <c:v>44465</c:v>
                </c:pt>
                <c:pt idx="287">
                  <c:v>44466</c:v>
                </c:pt>
                <c:pt idx="288">
                  <c:v>44467</c:v>
                </c:pt>
                <c:pt idx="289">
                  <c:v>44468</c:v>
                </c:pt>
                <c:pt idx="290">
                  <c:v>44469</c:v>
                </c:pt>
                <c:pt idx="291">
                  <c:v>44470</c:v>
                </c:pt>
                <c:pt idx="292">
                  <c:v>44471</c:v>
                </c:pt>
                <c:pt idx="293">
                  <c:v>44472</c:v>
                </c:pt>
                <c:pt idx="294">
                  <c:v>44473</c:v>
                </c:pt>
                <c:pt idx="295">
                  <c:v>44474</c:v>
                </c:pt>
                <c:pt idx="296">
                  <c:v>44475</c:v>
                </c:pt>
                <c:pt idx="297">
                  <c:v>44476</c:v>
                </c:pt>
                <c:pt idx="298">
                  <c:v>44477</c:v>
                </c:pt>
                <c:pt idx="299">
                  <c:v>44478</c:v>
                </c:pt>
                <c:pt idx="300">
                  <c:v>44479</c:v>
                </c:pt>
                <c:pt idx="301">
                  <c:v>44480</c:v>
                </c:pt>
                <c:pt idx="302">
                  <c:v>44481</c:v>
                </c:pt>
                <c:pt idx="303">
                  <c:v>44482</c:v>
                </c:pt>
                <c:pt idx="304">
                  <c:v>44483</c:v>
                </c:pt>
                <c:pt idx="305">
                  <c:v>44484</c:v>
                </c:pt>
                <c:pt idx="306">
                  <c:v>44485</c:v>
                </c:pt>
                <c:pt idx="307">
                  <c:v>44486</c:v>
                </c:pt>
                <c:pt idx="308">
                  <c:v>44487</c:v>
                </c:pt>
                <c:pt idx="309">
                  <c:v>44488</c:v>
                </c:pt>
                <c:pt idx="310">
                  <c:v>44489</c:v>
                </c:pt>
                <c:pt idx="311">
                  <c:v>44490</c:v>
                </c:pt>
                <c:pt idx="312">
                  <c:v>44491</c:v>
                </c:pt>
                <c:pt idx="313">
                  <c:v>44492</c:v>
                </c:pt>
                <c:pt idx="314">
                  <c:v>44493</c:v>
                </c:pt>
                <c:pt idx="315">
                  <c:v>44494</c:v>
                </c:pt>
                <c:pt idx="316">
                  <c:v>44495</c:v>
                </c:pt>
                <c:pt idx="317">
                  <c:v>44496</c:v>
                </c:pt>
                <c:pt idx="318">
                  <c:v>44497</c:v>
                </c:pt>
                <c:pt idx="319">
                  <c:v>44498</c:v>
                </c:pt>
                <c:pt idx="320">
                  <c:v>44499</c:v>
                </c:pt>
                <c:pt idx="321">
                  <c:v>44500</c:v>
                </c:pt>
                <c:pt idx="322">
                  <c:v>44501</c:v>
                </c:pt>
                <c:pt idx="323">
                  <c:v>44502</c:v>
                </c:pt>
                <c:pt idx="324">
                  <c:v>44503</c:v>
                </c:pt>
                <c:pt idx="325">
                  <c:v>44504</c:v>
                </c:pt>
                <c:pt idx="326">
                  <c:v>44505</c:v>
                </c:pt>
                <c:pt idx="327">
                  <c:v>44506</c:v>
                </c:pt>
                <c:pt idx="328">
                  <c:v>44507</c:v>
                </c:pt>
                <c:pt idx="329">
                  <c:v>44508</c:v>
                </c:pt>
                <c:pt idx="330">
                  <c:v>44509</c:v>
                </c:pt>
                <c:pt idx="331">
                  <c:v>44510</c:v>
                </c:pt>
                <c:pt idx="332">
                  <c:v>44511</c:v>
                </c:pt>
                <c:pt idx="333">
                  <c:v>44512</c:v>
                </c:pt>
                <c:pt idx="334">
                  <c:v>44513</c:v>
                </c:pt>
                <c:pt idx="335">
                  <c:v>44514</c:v>
                </c:pt>
                <c:pt idx="336">
                  <c:v>44515</c:v>
                </c:pt>
                <c:pt idx="337">
                  <c:v>44516</c:v>
                </c:pt>
                <c:pt idx="338">
                  <c:v>44517</c:v>
                </c:pt>
                <c:pt idx="339">
                  <c:v>44518</c:v>
                </c:pt>
                <c:pt idx="340">
                  <c:v>44519</c:v>
                </c:pt>
                <c:pt idx="341">
                  <c:v>44520</c:v>
                </c:pt>
                <c:pt idx="342">
                  <c:v>44521</c:v>
                </c:pt>
                <c:pt idx="343">
                  <c:v>44522</c:v>
                </c:pt>
                <c:pt idx="344">
                  <c:v>44523</c:v>
                </c:pt>
                <c:pt idx="345">
                  <c:v>44524</c:v>
                </c:pt>
                <c:pt idx="346">
                  <c:v>44525</c:v>
                </c:pt>
                <c:pt idx="347">
                  <c:v>44526</c:v>
                </c:pt>
                <c:pt idx="348">
                  <c:v>44527</c:v>
                </c:pt>
                <c:pt idx="349">
                  <c:v>44528</c:v>
                </c:pt>
                <c:pt idx="350">
                  <c:v>44529</c:v>
                </c:pt>
                <c:pt idx="351">
                  <c:v>44530</c:v>
                </c:pt>
                <c:pt idx="352">
                  <c:v>44531</c:v>
                </c:pt>
                <c:pt idx="353">
                  <c:v>44532</c:v>
                </c:pt>
                <c:pt idx="354">
                  <c:v>44533</c:v>
                </c:pt>
                <c:pt idx="355">
                  <c:v>44534</c:v>
                </c:pt>
                <c:pt idx="356">
                  <c:v>44535</c:v>
                </c:pt>
                <c:pt idx="357">
                  <c:v>44536</c:v>
                </c:pt>
                <c:pt idx="358">
                  <c:v>44537</c:v>
                </c:pt>
                <c:pt idx="359">
                  <c:v>44538</c:v>
                </c:pt>
                <c:pt idx="360">
                  <c:v>44539</c:v>
                </c:pt>
                <c:pt idx="361">
                  <c:v>44540</c:v>
                </c:pt>
                <c:pt idx="362">
                  <c:v>44541</c:v>
                </c:pt>
                <c:pt idx="363">
                  <c:v>44542</c:v>
                </c:pt>
                <c:pt idx="364">
                  <c:v>44543</c:v>
                </c:pt>
                <c:pt idx="365">
                  <c:v>44544</c:v>
                </c:pt>
                <c:pt idx="366">
                  <c:v>44545</c:v>
                </c:pt>
                <c:pt idx="367">
                  <c:v>44546</c:v>
                </c:pt>
                <c:pt idx="368">
                  <c:v>44547</c:v>
                </c:pt>
                <c:pt idx="369">
                  <c:v>44548</c:v>
                </c:pt>
                <c:pt idx="370">
                  <c:v>44549</c:v>
                </c:pt>
                <c:pt idx="371">
                  <c:v>44550</c:v>
                </c:pt>
                <c:pt idx="372">
                  <c:v>44551</c:v>
                </c:pt>
                <c:pt idx="373">
                  <c:v>44552</c:v>
                </c:pt>
                <c:pt idx="374">
                  <c:v>44553</c:v>
                </c:pt>
                <c:pt idx="375">
                  <c:v>44554</c:v>
                </c:pt>
                <c:pt idx="376">
                  <c:v>44555</c:v>
                </c:pt>
                <c:pt idx="377">
                  <c:v>44556</c:v>
                </c:pt>
                <c:pt idx="378">
                  <c:v>44557</c:v>
                </c:pt>
                <c:pt idx="379">
                  <c:v>44558</c:v>
                </c:pt>
                <c:pt idx="380">
                  <c:v>44559</c:v>
                </c:pt>
                <c:pt idx="381">
                  <c:v>44560</c:v>
                </c:pt>
                <c:pt idx="382">
                  <c:v>44561</c:v>
                </c:pt>
                <c:pt idx="383">
                  <c:v>44562</c:v>
                </c:pt>
                <c:pt idx="384">
                  <c:v>44563</c:v>
                </c:pt>
                <c:pt idx="385">
                  <c:v>44564</c:v>
                </c:pt>
                <c:pt idx="386">
                  <c:v>44565</c:v>
                </c:pt>
                <c:pt idx="387">
                  <c:v>44566</c:v>
                </c:pt>
                <c:pt idx="388">
                  <c:v>44567</c:v>
                </c:pt>
                <c:pt idx="389">
                  <c:v>44568</c:v>
                </c:pt>
                <c:pt idx="390">
                  <c:v>44569</c:v>
                </c:pt>
                <c:pt idx="391">
                  <c:v>44570</c:v>
                </c:pt>
                <c:pt idx="392">
                  <c:v>44571</c:v>
                </c:pt>
                <c:pt idx="393">
                  <c:v>44572</c:v>
                </c:pt>
                <c:pt idx="394">
                  <c:v>44573</c:v>
                </c:pt>
                <c:pt idx="395">
                  <c:v>44574</c:v>
                </c:pt>
                <c:pt idx="396">
                  <c:v>44575</c:v>
                </c:pt>
                <c:pt idx="397">
                  <c:v>44576</c:v>
                </c:pt>
                <c:pt idx="398">
                  <c:v>44577</c:v>
                </c:pt>
                <c:pt idx="399">
                  <c:v>44578</c:v>
                </c:pt>
                <c:pt idx="400">
                  <c:v>44579</c:v>
                </c:pt>
                <c:pt idx="401">
                  <c:v>44580</c:v>
                </c:pt>
                <c:pt idx="402">
                  <c:v>44581</c:v>
                </c:pt>
                <c:pt idx="403">
                  <c:v>44582</c:v>
                </c:pt>
                <c:pt idx="404">
                  <c:v>44583</c:v>
                </c:pt>
                <c:pt idx="405">
                  <c:v>44584</c:v>
                </c:pt>
                <c:pt idx="406">
                  <c:v>44585</c:v>
                </c:pt>
                <c:pt idx="407">
                  <c:v>44586</c:v>
                </c:pt>
                <c:pt idx="408">
                  <c:v>44587</c:v>
                </c:pt>
                <c:pt idx="409">
                  <c:v>44588</c:v>
                </c:pt>
                <c:pt idx="410">
                  <c:v>44589</c:v>
                </c:pt>
                <c:pt idx="411">
                  <c:v>44590</c:v>
                </c:pt>
                <c:pt idx="412">
                  <c:v>44591</c:v>
                </c:pt>
                <c:pt idx="413">
                  <c:v>44592</c:v>
                </c:pt>
                <c:pt idx="414">
                  <c:v>44593</c:v>
                </c:pt>
                <c:pt idx="415">
                  <c:v>44594</c:v>
                </c:pt>
                <c:pt idx="416">
                  <c:v>44595</c:v>
                </c:pt>
                <c:pt idx="417">
                  <c:v>44596</c:v>
                </c:pt>
                <c:pt idx="418">
                  <c:v>44597</c:v>
                </c:pt>
                <c:pt idx="419">
                  <c:v>44598</c:v>
                </c:pt>
                <c:pt idx="420">
                  <c:v>44599</c:v>
                </c:pt>
                <c:pt idx="421">
                  <c:v>44600</c:v>
                </c:pt>
                <c:pt idx="422">
                  <c:v>44601</c:v>
                </c:pt>
                <c:pt idx="423">
                  <c:v>44602</c:v>
                </c:pt>
                <c:pt idx="424">
                  <c:v>44603</c:v>
                </c:pt>
                <c:pt idx="425">
                  <c:v>44604</c:v>
                </c:pt>
                <c:pt idx="426">
                  <c:v>44605</c:v>
                </c:pt>
                <c:pt idx="427">
                  <c:v>44606</c:v>
                </c:pt>
                <c:pt idx="428">
                  <c:v>44607</c:v>
                </c:pt>
                <c:pt idx="429">
                  <c:v>44608</c:v>
                </c:pt>
                <c:pt idx="430">
                  <c:v>44609</c:v>
                </c:pt>
                <c:pt idx="431">
                  <c:v>44610</c:v>
                </c:pt>
                <c:pt idx="432">
                  <c:v>44611</c:v>
                </c:pt>
                <c:pt idx="433">
                  <c:v>44612</c:v>
                </c:pt>
                <c:pt idx="434">
                  <c:v>44613</c:v>
                </c:pt>
                <c:pt idx="435">
                  <c:v>44614</c:v>
                </c:pt>
                <c:pt idx="436">
                  <c:v>44615</c:v>
                </c:pt>
                <c:pt idx="437">
                  <c:v>44616</c:v>
                </c:pt>
                <c:pt idx="438">
                  <c:v>44617</c:v>
                </c:pt>
                <c:pt idx="439">
                  <c:v>44618</c:v>
                </c:pt>
                <c:pt idx="440">
                  <c:v>44619</c:v>
                </c:pt>
                <c:pt idx="441">
                  <c:v>44620</c:v>
                </c:pt>
                <c:pt idx="442">
                  <c:v>44621</c:v>
                </c:pt>
                <c:pt idx="443">
                  <c:v>44622</c:v>
                </c:pt>
                <c:pt idx="444">
                  <c:v>44623</c:v>
                </c:pt>
                <c:pt idx="445">
                  <c:v>44624</c:v>
                </c:pt>
                <c:pt idx="446">
                  <c:v>44625</c:v>
                </c:pt>
                <c:pt idx="447">
                  <c:v>44626</c:v>
                </c:pt>
                <c:pt idx="448">
                  <c:v>44627</c:v>
                </c:pt>
                <c:pt idx="449">
                  <c:v>44628</c:v>
                </c:pt>
                <c:pt idx="450">
                  <c:v>44629</c:v>
                </c:pt>
                <c:pt idx="451">
                  <c:v>44630</c:v>
                </c:pt>
                <c:pt idx="452">
                  <c:v>44631</c:v>
                </c:pt>
                <c:pt idx="453">
                  <c:v>44632</c:v>
                </c:pt>
                <c:pt idx="454">
                  <c:v>44633</c:v>
                </c:pt>
                <c:pt idx="455">
                  <c:v>44634</c:v>
                </c:pt>
                <c:pt idx="456">
                  <c:v>44635</c:v>
                </c:pt>
                <c:pt idx="457">
                  <c:v>44636</c:v>
                </c:pt>
                <c:pt idx="458">
                  <c:v>44637</c:v>
                </c:pt>
                <c:pt idx="459">
                  <c:v>44638</c:v>
                </c:pt>
                <c:pt idx="460">
                  <c:v>44639</c:v>
                </c:pt>
                <c:pt idx="461">
                  <c:v>44640</c:v>
                </c:pt>
                <c:pt idx="462">
                  <c:v>44641</c:v>
                </c:pt>
                <c:pt idx="463">
                  <c:v>44642</c:v>
                </c:pt>
                <c:pt idx="464">
                  <c:v>44643</c:v>
                </c:pt>
                <c:pt idx="465">
                  <c:v>44644</c:v>
                </c:pt>
                <c:pt idx="466">
                  <c:v>44645</c:v>
                </c:pt>
                <c:pt idx="467">
                  <c:v>44646</c:v>
                </c:pt>
                <c:pt idx="468">
                  <c:v>44647</c:v>
                </c:pt>
                <c:pt idx="469">
                  <c:v>44648</c:v>
                </c:pt>
                <c:pt idx="470">
                  <c:v>44649</c:v>
                </c:pt>
                <c:pt idx="471">
                  <c:v>44650</c:v>
                </c:pt>
                <c:pt idx="472">
                  <c:v>44651</c:v>
                </c:pt>
                <c:pt idx="473">
                  <c:v>44652</c:v>
                </c:pt>
                <c:pt idx="474">
                  <c:v>44653</c:v>
                </c:pt>
                <c:pt idx="475">
                  <c:v>44654</c:v>
                </c:pt>
                <c:pt idx="476">
                  <c:v>44655</c:v>
                </c:pt>
                <c:pt idx="477">
                  <c:v>44656</c:v>
                </c:pt>
                <c:pt idx="478">
                  <c:v>44657</c:v>
                </c:pt>
                <c:pt idx="479">
                  <c:v>44658</c:v>
                </c:pt>
                <c:pt idx="480">
                  <c:v>44659</c:v>
                </c:pt>
                <c:pt idx="481">
                  <c:v>44660</c:v>
                </c:pt>
                <c:pt idx="482">
                  <c:v>44661</c:v>
                </c:pt>
                <c:pt idx="483">
                  <c:v>44662</c:v>
                </c:pt>
                <c:pt idx="484">
                  <c:v>44663</c:v>
                </c:pt>
                <c:pt idx="485">
                  <c:v>44664</c:v>
                </c:pt>
                <c:pt idx="486">
                  <c:v>44665</c:v>
                </c:pt>
                <c:pt idx="487">
                  <c:v>44666</c:v>
                </c:pt>
                <c:pt idx="488">
                  <c:v>44667</c:v>
                </c:pt>
                <c:pt idx="489">
                  <c:v>44668</c:v>
                </c:pt>
                <c:pt idx="490">
                  <c:v>44669</c:v>
                </c:pt>
                <c:pt idx="491">
                  <c:v>44670</c:v>
                </c:pt>
                <c:pt idx="492">
                  <c:v>44671</c:v>
                </c:pt>
                <c:pt idx="493">
                  <c:v>44672</c:v>
                </c:pt>
                <c:pt idx="494">
                  <c:v>44673</c:v>
                </c:pt>
                <c:pt idx="495">
                  <c:v>44674</c:v>
                </c:pt>
                <c:pt idx="496">
                  <c:v>44675</c:v>
                </c:pt>
                <c:pt idx="497">
                  <c:v>44676</c:v>
                </c:pt>
                <c:pt idx="498">
                  <c:v>44677</c:v>
                </c:pt>
              </c:numCache>
            </c:numRef>
          </c:cat>
          <c:val>
            <c:numRef>
              <c:f>Sheet1!$G$2:$G$500</c:f>
              <c:numCache>
                <c:formatCode>General</c:formatCode>
                <c:ptCount val="499"/>
                <c:pt idx="6">
                  <c:v>10.8</c:v>
                </c:pt>
                <c:pt idx="7">
                  <c:v>31.666666666666668</c:v>
                </c:pt>
                <c:pt idx="8">
                  <c:v>123</c:v>
                </c:pt>
                <c:pt idx="9">
                  <c:v>176.85714285714286</c:v>
                </c:pt>
                <c:pt idx="10">
                  <c:v>188.57142857142858</c:v>
                </c:pt>
                <c:pt idx="11">
                  <c:v>218.5</c:v>
                </c:pt>
                <c:pt idx="12">
                  <c:v>218.66666666666666</c:v>
                </c:pt>
                <c:pt idx="13">
                  <c:v>222.5</c:v>
                </c:pt>
                <c:pt idx="14">
                  <c:v>228.16666666666666</c:v>
                </c:pt>
                <c:pt idx="15">
                  <c:v>136.16666666666666</c:v>
                </c:pt>
                <c:pt idx="16">
                  <c:v>322.16666666666669</c:v>
                </c:pt>
                <c:pt idx="17">
                  <c:v>345</c:v>
                </c:pt>
                <c:pt idx="18">
                  <c:v>334</c:v>
                </c:pt>
                <c:pt idx="19">
                  <c:v>398.42857142857144</c:v>
                </c:pt>
                <c:pt idx="20">
                  <c:v>422.42857142857144</c:v>
                </c:pt>
                <c:pt idx="21">
                  <c:v>1263.4285714285713</c:v>
                </c:pt>
                <c:pt idx="22">
                  <c:v>2722.1428571428573</c:v>
                </c:pt>
                <c:pt idx="23">
                  <c:v>5619.4285714285716</c:v>
                </c:pt>
                <c:pt idx="24">
                  <c:v>9438.8571428571431</c:v>
                </c:pt>
                <c:pt idx="25">
                  <c:v>14544</c:v>
                </c:pt>
                <c:pt idx="26">
                  <c:v>16401.571428571428</c:v>
                </c:pt>
                <c:pt idx="27">
                  <c:v>17020.285714285714</c:v>
                </c:pt>
                <c:pt idx="28">
                  <c:v>19480.285714285714</c:v>
                </c:pt>
                <c:pt idx="29">
                  <c:v>20612.285714285714</c:v>
                </c:pt>
                <c:pt idx="30">
                  <c:v>19961</c:v>
                </c:pt>
                <c:pt idx="31">
                  <c:v>17046.285714285714</c:v>
                </c:pt>
                <c:pt idx="32">
                  <c:v>12977.428571428571</c:v>
                </c:pt>
                <c:pt idx="33">
                  <c:v>11546.714285714286</c:v>
                </c:pt>
                <c:pt idx="34">
                  <c:v>11226.571428571429</c:v>
                </c:pt>
                <c:pt idx="35">
                  <c:v>10273.285714285714</c:v>
                </c:pt>
                <c:pt idx="36">
                  <c:v>11273.142857142857</c:v>
                </c:pt>
                <c:pt idx="37">
                  <c:v>13202.857142857143</c:v>
                </c:pt>
                <c:pt idx="38">
                  <c:v>15444.142857142857</c:v>
                </c:pt>
                <c:pt idx="39">
                  <c:v>17911.571428571428</c:v>
                </c:pt>
                <c:pt idx="40">
                  <c:v>19643</c:v>
                </c:pt>
                <c:pt idx="41">
                  <c:v>20387</c:v>
                </c:pt>
                <c:pt idx="42">
                  <c:v>25017.285714285714</c:v>
                </c:pt>
                <c:pt idx="43">
                  <c:v>29284.142857142859</c:v>
                </c:pt>
                <c:pt idx="44">
                  <c:v>34075.571428571428</c:v>
                </c:pt>
                <c:pt idx="45">
                  <c:v>38564.714285714283</c:v>
                </c:pt>
                <c:pt idx="46">
                  <c:v>41445.285714285717</c:v>
                </c:pt>
                <c:pt idx="47">
                  <c:v>42172</c:v>
                </c:pt>
                <c:pt idx="48">
                  <c:v>42902.571428571428</c:v>
                </c:pt>
                <c:pt idx="49">
                  <c:v>44339</c:v>
                </c:pt>
                <c:pt idx="50">
                  <c:v>45831.857142857145</c:v>
                </c:pt>
                <c:pt idx="51">
                  <c:v>46983.571428571428</c:v>
                </c:pt>
                <c:pt idx="52">
                  <c:v>49493.714285714283</c:v>
                </c:pt>
                <c:pt idx="53">
                  <c:v>54596.142857142855</c:v>
                </c:pt>
                <c:pt idx="54">
                  <c:v>58166.857142857145</c:v>
                </c:pt>
                <c:pt idx="55">
                  <c:v>57882.285714285717</c:v>
                </c:pt>
                <c:pt idx="56">
                  <c:v>57372.285714285717</c:v>
                </c:pt>
                <c:pt idx="57">
                  <c:v>58283.142857142855</c:v>
                </c:pt>
                <c:pt idx="58">
                  <c:v>60048</c:v>
                </c:pt>
                <c:pt idx="59">
                  <c:v>59611.714285714283</c:v>
                </c:pt>
                <c:pt idx="60">
                  <c:v>61596.142857142855</c:v>
                </c:pt>
                <c:pt idx="61">
                  <c:v>62512.285714285717</c:v>
                </c:pt>
                <c:pt idx="62">
                  <c:v>62926.857142857145</c:v>
                </c:pt>
                <c:pt idx="63">
                  <c:v>55835.857142857145</c:v>
                </c:pt>
                <c:pt idx="64">
                  <c:v>47231.285714285717</c:v>
                </c:pt>
                <c:pt idx="65">
                  <c:v>37082.857142857145</c:v>
                </c:pt>
                <c:pt idx="66">
                  <c:v>30762.285714285714</c:v>
                </c:pt>
                <c:pt idx="67">
                  <c:v>23484.428571428572</c:v>
                </c:pt>
                <c:pt idx="68">
                  <c:v>23463.285714285714</c:v>
                </c:pt>
                <c:pt idx="69">
                  <c:v>27706.857142857141</c:v>
                </c:pt>
                <c:pt idx="70">
                  <c:v>37916.714285714283</c:v>
                </c:pt>
                <c:pt idx="71">
                  <c:v>48313.285714285717</c:v>
                </c:pt>
                <c:pt idx="72">
                  <c:v>63580.857142857145</c:v>
                </c:pt>
                <c:pt idx="73">
                  <c:v>80401.142857142855</c:v>
                </c:pt>
                <c:pt idx="74">
                  <c:v>93806.571428571435</c:v>
                </c:pt>
                <c:pt idx="75">
                  <c:v>98765.571428571435</c:v>
                </c:pt>
                <c:pt idx="76">
                  <c:v>96203.71428571429</c:v>
                </c:pt>
                <c:pt idx="77">
                  <c:v>94146</c:v>
                </c:pt>
                <c:pt idx="78">
                  <c:v>95562.71428571429</c:v>
                </c:pt>
                <c:pt idx="79">
                  <c:v>91227.571428571435</c:v>
                </c:pt>
                <c:pt idx="80">
                  <c:v>84327.28571428571</c:v>
                </c:pt>
                <c:pt idx="81">
                  <c:v>76730.28571428571</c:v>
                </c:pt>
                <c:pt idx="82">
                  <c:v>69977.428571428565</c:v>
                </c:pt>
                <c:pt idx="83">
                  <c:v>66997.28571428571</c:v>
                </c:pt>
                <c:pt idx="84">
                  <c:v>60731</c:v>
                </c:pt>
                <c:pt idx="85">
                  <c:v>53518.285714285717</c:v>
                </c:pt>
                <c:pt idx="86">
                  <c:v>48775</c:v>
                </c:pt>
                <c:pt idx="87">
                  <c:v>43817.571428571428</c:v>
                </c:pt>
                <c:pt idx="88">
                  <c:v>39835.571428571428</c:v>
                </c:pt>
                <c:pt idx="89">
                  <c:v>38678.285714285717</c:v>
                </c:pt>
                <c:pt idx="90">
                  <c:v>39788.285714285717</c:v>
                </c:pt>
                <c:pt idx="91">
                  <c:v>41073.142857142855</c:v>
                </c:pt>
                <c:pt idx="92">
                  <c:v>40048.571428571428</c:v>
                </c:pt>
                <c:pt idx="93">
                  <c:v>37987.285714285717</c:v>
                </c:pt>
                <c:pt idx="94">
                  <c:v>38007.142857142855</c:v>
                </c:pt>
                <c:pt idx="95">
                  <c:v>39874.428571428572</c:v>
                </c:pt>
                <c:pt idx="96">
                  <c:v>43446</c:v>
                </c:pt>
                <c:pt idx="97">
                  <c:v>45510.428571428572</c:v>
                </c:pt>
                <c:pt idx="98">
                  <c:v>49945</c:v>
                </c:pt>
                <c:pt idx="99">
                  <c:v>58312</c:v>
                </c:pt>
                <c:pt idx="100">
                  <c:v>68733.428571428565</c:v>
                </c:pt>
                <c:pt idx="101">
                  <c:v>78082.428571428565</c:v>
                </c:pt>
                <c:pt idx="102">
                  <c:v>89096.71428571429</c:v>
                </c:pt>
                <c:pt idx="103">
                  <c:v>93984.142857142855</c:v>
                </c:pt>
                <c:pt idx="104">
                  <c:v>96817.571428571435</c:v>
                </c:pt>
                <c:pt idx="105">
                  <c:v>102774.71428571429</c:v>
                </c:pt>
                <c:pt idx="106">
                  <c:v>109891.42857142857</c:v>
                </c:pt>
                <c:pt idx="107">
                  <c:v>117589.85714285714</c:v>
                </c:pt>
                <c:pt idx="108">
                  <c:v>127762</c:v>
                </c:pt>
                <c:pt idx="109">
                  <c:v>124398.14285714286</c:v>
                </c:pt>
                <c:pt idx="110">
                  <c:v>123047.14285714286</c:v>
                </c:pt>
                <c:pt idx="111">
                  <c:v>119270.85714285714</c:v>
                </c:pt>
                <c:pt idx="112">
                  <c:v>120252.57142857143</c:v>
                </c:pt>
                <c:pt idx="113">
                  <c:v>120533.57142857143</c:v>
                </c:pt>
                <c:pt idx="114">
                  <c:v>116344</c:v>
                </c:pt>
                <c:pt idx="115">
                  <c:v>110581.14285714286</c:v>
                </c:pt>
                <c:pt idx="116">
                  <c:v>115738.57142857143</c:v>
                </c:pt>
                <c:pt idx="117">
                  <c:v>118906.14285714286</c:v>
                </c:pt>
                <c:pt idx="118">
                  <c:v>121332.42857142857</c:v>
                </c:pt>
                <c:pt idx="119">
                  <c:v>119001.71428571429</c:v>
                </c:pt>
                <c:pt idx="120">
                  <c:v>114683.57142857143</c:v>
                </c:pt>
                <c:pt idx="121">
                  <c:v>116230.28571428571</c:v>
                </c:pt>
                <c:pt idx="122">
                  <c:v>113017.28571428571</c:v>
                </c:pt>
                <c:pt idx="123">
                  <c:v>109086.71428571429</c:v>
                </c:pt>
                <c:pt idx="124">
                  <c:v>106373.85714285714</c:v>
                </c:pt>
                <c:pt idx="125">
                  <c:v>105426.14285714286</c:v>
                </c:pt>
                <c:pt idx="126">
                  <c:v>105874.28571428571</c:v>
                </c:pt>
                <c:pt idx="127">
                  <c:v>108509.28571428571</c:v>
                </c:pt>
                <c:pt idx="128">
                  <c:v>109813.42857142857</c:v>
                </c:pt>
                <c:pt idx="129">
                  <c:v>111226.14285714286</c:v>
                </c:pt>
                <c:pt idx="130">
                  <c:v>110711.42857142857</c:v>
                </c:pt>
                <c:pt idx="131">
                  <c:v>110632</c:v>
                </c:pt>
                <c:pt idx="132">
                  <c:v>110759.71428571429</c:v>
                </c:pt>
                <c:pt idx="133">
                  <c:v>110978.57142857143</c:v>
                </c:pt>
                <c:pt idx="134">
                  <c:v>109081.85714285714</c:v>
                </c:pt>
                <c:pt idx="135">
                  <c:v>108408.42857142857</c:v>
                </c:pt>
                <c:pt idx="136">
                  <c:v>110280</c:v>
                </c:pt>
                <c:pt idx="137">
                  <c:v>112486.57142857143</c:v>
                </c:pt>
                <c:pt idx="138">
                  <c:v>113319.85714285714</c:v>
                </c:pt>
                <c:pt idx="139">
                  <c:v>113708.85714285714</c:v>
                </c:pt>
                <c:pt idx="140">
                  <c:v>114708.71428571429</c:v>
                </c:pt>
                <c:pt idx="141">
                  <c:v>112584</c:v>
                </c:pt>
                <c:pt idx="142">
                  <c:v>109552.85714285714</c:v>
                </c:pt>
                <c:pt idx="143">
                  <c:v>105181.85714285714</c:v>
                </c:pt>
                <c:pt idx="144">
                  <c:v>103964.14285714286</c:v>
                </c:pt>
                <c:pt idx="145">
                  <c:v>101426.28571428571</c:v>
                </c:pt>
                <c:pt idx="146">
                  <c:v>100228.57142857143</c:v>
                </c:pt>
                <c:pt idx="147">
                  <c:v>95998.28571428571</c:v>
                </c:pt>
                <c:pt idx="148">
                  <c:v>93381</c:v>
                </c:pt>
                <c:pt idx="149">
                  <c:v>88258</c:v>
                </c:pt>
                <c:pt idx="150">
                  <c:v>82589.142857142855</c:v>
                </c:pt>
                <c:pt idx="151">
                  <c:v>77348.142857142855</c:v>
                </c:pt>
                <c:pt idx="152">
                  <c:v>74884</c:v>
                </c:pt>
                <c:pt idx="153">
                  <c:v>73480.857142857145</c:v>
                </c:pt>
                <c:pt idx="154">
                  <c:v>71764</c:v>
                </c:pt>
                <c:pt idx="155">
                  <c:v>68772.857142857145</c:v>
                </c:pt>
                <c:pt idx="156">
                  <c:v>64538</c:v>
                </c:pt>
                <c:pt idx="157">
                  <c:v>63238.714285714283</c:v>
                </c:pt>
                <c:pt idx="158">
                  <c:v>60675.285714285717</c:v>
                </c:pt>
                <c:pt idx="159">
                  <c:v>59891.285714285717</c:v>
                </c:pt>
                <c:pt idx="160">
                  <c:v>60670.571428571428</c:v>
                </c:pt>
                <c:pt idx="161">
                  <c:v>58227.714285714283</c:v>
                </c:pt>
                <c:pt idx="162">
                  <c:v>55505.285714285717</c:v>
                </c:pt>
                <c:pt idx="163">
                  <c:v>53716.142857142855</c:v>
                </c:pt>
                <c:pt idx="164">
                  <c:v>50099.142857142855</c:v>
                </c:pt>
                <c:pt idx="165">
                  <c:v>46273</c:v>
                </c:pt>
                <c:pt idx="166">
                  <c:v>43537.714285714283</c:v>
                </c:pt>
                <c:pt idx="167">
                  <c:v>42845.285714285717</c:v>
                </c:pt>
                <c:pt idx="168">
                  <c:v>37897.714285714283</c:v>
                </c:pt>
                <c:pt idx="169">
                  <c:v>38087.285714285717</c:v>
                </c:pt>
                <c:pt idx="170">
                  <c:v>36759.857142857145</c:v>
                </c:pt>
                <c:pt idx="171">
                  <c:v>37794.285714285717</c:v>
                </c:pt>
                <c:pt idx="172">
                  <c:v>40339.285714285717</c:v>
                </c:pt>
                <c:pt idx="173">
                  <c:v>43217.571428571428</c:v>
                </c:pt>
                <c:pt idx="174">
                  <c:v>44196.571428571428</c:v>
                </c:pt>
                <c:pt idx="175">
                  <c:v>50212.428571428572</c:v>
                </c:pt>
                <c:pt idx="176">
                  <c:v>51149.714285714283</c:v>
                </c:pt>
                <c:pt idx="177">
                  <c:v>52288</c:v>
                </c:pt>
                <c:pt idx="178">
                  <c:v>52528.714285714283</c:v>
                </c:pt>
                <c:pt idx="179">
                  <c:v>51421</c:v>
                </c:pt>
                <c:pt idx="180">
                  <c:v>50822.857142857145</c:v>
                </c:pt>
                <c:pt idx="181">
                  <c:v>50818.428571428572</c:v>
                </c:pt>
                <c:pt idx="182">
                  <c:v>50327.428571428572</c:v>
                </c:pt>
                <c:pt idx="183">
                  <c:v>49234.285714285717</c:v>
                </c:pt>
                <c:pt idx="184">
                  <c:v>47878.571428571428</c:v>
                </c:pt>
                <c:pt idx="185">
                  <c:v>45611.428571428572</c:v>
                </c:pt>
                <c:pt idx="186">
                  <c:v>43146</c:v>
                </c:pt>
                <c:pt idx="187">
                  <c:v>41133.142857142855</c:v>
                </c:pt>
                <c:pt idx="188">
                  <c:v>40326.142857142855</c:v>
                </c:pt>
                <c:pt idx="189">
                  <c:v>36804.714285714283</c:v>
                </c:pt>
                <c:pt idx="190">
                  <c:v>35138.428571428572</c:v>
                </c:pt>
                <c:pt idx="191">
                  <c:v>33469.857142857145</c:v>
                </c:pt>
                <c:pt idx="192">
                  <c:v>31844.285714285714</c:v>
                </c:pt>
                <c:pt idx="193">
                  <c:v>30516</c:v>
                </c:pt>
                <c:pt idx="194">
                  <c:v>29709.285714285714</c:v>
                </c:pt>
                <c:pt idx="195">
                  <c:v>29360.857142857141</c:v>
                </c:pt>
                <c:pt idx="196">
                  <c:v>29893.428571428572</c:v>
                </c:pt>
                <c:pt idx="197">
                  <c:v>28631.571428571428</c:v>
                </c:pt>
                <c:pt idx="198">
                  <c:v>27838.571428571428</c:v>
                </c:pt>
                <c:pt idx="199">
                  <c:v>26947.714285714286</c:v>
                </c:pt>
                <c:pt idx="200">
                  <c:v>25633.857142857141</c:v>
                </c:pt>
                <c:pt idx="201">
                  <c:v>24370.142857142859</c:v>
                </c:pt>
                <c:pt idx="202">
                  <c:v>22647.142857142859</c:v>
                </c:pt>
                <c:pt idx="203">
                  <c:v>21552.285714285714</c:v>
                </c:pt>
                <c:pt idx="204">
                  <c:v>21195.285714285714</c:v>
                </c:pt>
                <c:pt idx="205">
                  <c:v>20690.571428571428</c:v>
                </c:pt>
                <c:pt idx="206">
                  <c:v>20232.571428571428</c:v>
                </c:pt>
                <c:pt idx="207">
                  <c:v>19987.142857142859</c:v>
                </c:pt>
                <c:pt idx="208">
                  <c:v>20014.428571428572</c:v>
                </c:pt>
                <c:pt idx="209">
                  <c:v>20975.428571428572</c:v>
                </c:pt>
                <c:pt idx="210">
                  <c:v>21330.428571428572</c:v>
                </c:pt>
                <c:pt idx="211">
                  <c:v>20518.857142857141</c:v>
                </c:pt>
                <c:pt idx="212">
                  <c:v>19590.857142857141</c:v>
                </c:pt>
                <c:pt idx="213">
                  <c:v>19349.142857142859</c:v>
                </c:pt>
                <c:pt idx="214">
                  <c:v>19004.571428571428</c:v>
                </c:pt>
                <c:pt idx="215">
                  <c:v>18947.428571428572</c:v>
                </c:pt>
                <c:pt idx="216">
                  <c:v>19018.857142857141</c:v>
                </c:pt>
                <c:pt idx="217">
                  <c:v>18871.571428571428</c:v>
                </c:pt>
                <c:pt idx="218">
                  <c:v>18339.714285714286</c:v>
                </c:pt>
                <c:pt idx="219">
                  <c:v>18647.142857142859</c:v>
                </c:pt>
                <c:pt idx="220">
                  <c:v>18432.571428571428</c:v>
                </c:pt>
                <c:pt idx="221">
                  <c:v>18442.428571428572</c:v>
                </c:pt>
                <c:pt idx="222">
                  <c:v>18373.714285714286</c:v>
                </c:pt>
                <c:pt idx="223">
                  <c:v>17848.571428571428</c:v>
                </c:pt>
                <c:pt idx="224">
                  <c:v>17724.571428571428</c:v>
                </c:pt>
                <c:pt idx="225">
                  <c:v>18200.857142857141</c:v>
                </c:pt>
                <c:pt idx="226">
                  <c:v>18505.571428571428</c:v>
                </c:pt>
                <c:pt idx="227">
                  <c:v>18670.714285714286</c:v>
                </c:pt>
                <c:pt idx="228">
                  <c:v>18666</c:v>
                </c:pt>
                <c:pt idx="229">
                  <c:v>18843.428571428572</c:v>
                </c:pt>
                <c:pt idx="230">
                  <c:v>19337.142857142859</c:v>
                </c:pt>
                <c:pt idx="231">
                  <c:v>19449.142857142859</c:v>
                </c:pt>
                <c:pt idx="232">
                  <c:v>19508.428571428572</c:v>
                </c:pt>
                <c:pt idx="233">
                  <c:v>19114</c:v>
                </c:pt>
                <c:pt idx="234">
                  <c:v>19256.857142857141</c:v>
                </c:pt>
                <c:pt idx="235">
                  <c:v>19718.285714285714</c:v>
                </c:pt>
                <c:pt idx="236">
                  <c:v>19918.285714285714</c:v>
                </c:pt>
                <c:pt idx="237">
                  <c:v>20310.571428571428</c:v>
                </c:pt>
                <c:pt idx="238">
                  <c:v>21138.285714285714</c:v>
                </c:pt>
                <c:pt idx="239">
                  <c:v>21945.142857142859</c:v>
                </c:pt>
                <c:pt idx="240">
                  <c:v>22962.428571428572</c:v>
                </c:pt>
                <c:pt idx="241">
                  <c:v>23866.428571428572</c:v>
                </c:pt>
                <c:pt idx="242">
                  <c:v>25206</c:v>
                </c:pt>
                <c:pt idx="243">
                  <c:v>26182</c:v>
                </c:pt>
                <c:pt idx="244">
                  <c:v>26953.428571428572</c:v>
                </c:pt>
                <c:pt idx="245">
                  <c:v>28002.142857142859</c:v>
                </c:pt>
                <c:pt idx="246">
                  <c:v>29051.714285714286</c:v>
                </c:pt>
                <c:pt idx="247">
                  <c:v>30439.142857142859</c:v>
                </c:pt>
                <c:pt idx="248">
                  <c:v>31627.857142857141</c:v>
                </c:pt>
                <c:pt idx="249">
                  <c:v>33235.714285714283</c:v>
                </c:pt>
                <c:pt idx="250">
                  <c:v>34458.714285714283</c:v>
                </c:pt>
                <c:pt idx="251">
                  <c:v>34972.142857142855</c:v>
                </c:pt>
                <c:pt idx="252">
                  <c:v>35913.428571428572</c:v>
                </c:pt>
                <c:pt idx="253">
                  <c:v>36848.714285714283</c:v>
                </c:pt>
                <c:pt idx="254">
                  <c:v>37508.714285714283</c:v>
                </c:pt>
                <c:pt idx="255">
                  <c:v>38548</c:v>
                </c:pt>
                <c:pt idx="256">
                  <c:v>39761.714285714283</c:v>
                </c:pt>
                <c:pt idx="257">
                  <c:v>40917.142857142855</c:v>
                </c:pt>
                <c:pt idx="258">
                  <c:v>41604.571428571428</c:v>
                </c:pt>
                <c:pt idx="259">
                  <c:v>42723.285714285717</c:v>
                </c:pt>
                <c:pt idx="260">
                  <c:v>43862.142857142855</c:v>
                </c:pt>
                <c:pt idx="261">
                  <c:v>44305.857142857145</c:v>
                </c:pt>
                <c:pt idx="262">
                  <c:v>44199</c:v>
                </c:pt>
                <c:pt idx="263">
                  <c:v>43959</c:v>
                </c:pt>
                <c:pt idx="264">
                  <c:v>43267.142857142855</c:v>
                </c:pt>
                <c:pt idx="265">
                  <c:v>42742.857142857145</c:v>
                </c:pt>
                <c:pt idx="266">
                  <c:v>37552.571428571428</c:v>
                </c:pt>
                <c:pt idx="267">
                  <c:v>37617</c:v>
                </c:pt>
                <c:pt idx="268">
                  <c:v>37048.571428571428</c:v>
                </c:pt>
                <c:pt idx="269">
                  <c:v>36543.285714285717</c:v>
                </c:pt>
                <c:pt idx="270">
                  <c:v>36111.571428571428</c:v>
                </c:pt>
                <c:pt idx="271">
                  <c:v>36054</c:v>
                </c:pt>
                <c:pt idx="272">
                  <c:v>35958</c:v>
                </c:pt>
                <c:pt idx="273">
                  <c:v>39533.285714285717</c:v>
                </c:pt>
                <c:pt idx="274">
                  <c:v>37069.857142857145</c:v>
                </c:pt>
                <c:pt idx="275">
                  <c:v>36308.571428571428</c:v>
                </c:pt>
                <c:pt idx="276">
                  <c:v>35769.857142857145</c:v>
                </c:pt>
                <c:pt idx="277">
                  <c:v>34885.714285714283</c:v>
                </c:pt>
                <c:pt idx="278">
                  <c:v>34021.714285714283</c:v>
                </c:pt>
                <c:pt idx="279">
                  <c:v>33588.285714285717</c:v>
                </c:pt>
                <c:pt idx="280">
                  <c:v>32983.142857142855</c:v>
                </c:pt>
                <c:pt idx="281">
                  <c:v>33132.857142857145</c:v>
                </c:pt>
                <c:pt idx="282">
                  <c:v>32444.428571428572</c:v>
                </c:pt>
                <c:pt idx="283">
                  <c:v>31476.857142857141</c:v>
                </c:pt>
                <c:pt idx="284">
                  <c:v>30471.428571428572</c:v>
                </c:pt>
                <c:pt idx="285">
                  <c:v>29652.142857142859</c:v>
                </c:pt>
                <c:pt idx="286">
                  <c:v>29248.142857142859</c:v>
                </c:pt>
                <c:pt idx="287">
                  <c:v>27495.142857142859</c:v>
                </c:pt>
                <c:pt idx="288">
                  <c:v>26553.142857142859</c:v>
                </c:pt>
                <c:pt idx="289">
                  <c:v>25955.428571428572</c:v>
                </c:pt>
                <c:pt idx="290">
                  <c:v>25497.142857142859</c:v>
                </c:pt>
                <c:pt idx="291">
                  <c:v>24672.285714285714</c:v>
                </c:pt>
                <c:pt idx="292">
                  <c:v>24059</c:v>
                </c:pt>
                <c:pt idx="293">
                  <c:v>23546</c:v>
                </c:pt>
                <c:pt idx="294">
                  <c:v>23550</c:v>
                </c:pt>
                <c:pt idx="295">
                  <c:v>22718.428571428572</c:v>
                </c:pt>
                <c:pt idx="296">
                  <c:v>21819.571428571428</c:v>
                </c:pt>
                <c:pt idx="297">
                  <c:v>20864</c:v>
                </c:pt>
                <c:pt idx="298">
                  <c:v>19862.428571428572</c:v>
                </c:pt>
                <c:pt idx="299">
                  <c:v>19103.714285714286</c:v>
                </c:pt>
                <c:pt idx="300">
                  <c:v>18747.142857142859</c:v>
                </c:pt>
                <c:pt idx="301">
                  <c:v>18388</c:v>
                </c:pt>
                <c:pt idx="302">
                  <c:v>17947.428571428572</c:v>
                </c:pt>
                <c:pt idx="303">
                  <c:v>17446.857142857141</c:v>
                </c:pt>
                <c:pt idx="304">
                  <c:v>16986.285714285714</c:v>
                </c:pt>
                <c:pt idx="305">
                  <c:v>16356.142857142857</c:v>
                </c:pt>
                <c:pt idx="306">
                  <c:v>15947.714285714286</c:v>
                </c:pt>
                <c:pt idx="307">
                  <c:v>15587.857142857143</c:v>
                </c:pt>
                <c:pt idx="308">
                  <c:v>15257.571428571429</c:v>
                </c:pt>
                <c:pt idx="309">
                  <c:v>14864.142857142857</c:v>
                </c:pt>
                <c:pt idx="310">
                  <c:v>14646.142857142857</c:v>
                </c:pt>
                <c:pt idx="311">
                  <c:v>14448.142857142857</c:v>
                </c:pt>
                <c:pt idx="312">
                  <c:v>14167.714285714286</c:v>
                </c:pt>
                <c:pt idx="313">
                  <c:v>14051.428571428571</c:v>
                </c:pt>
                <c:pt idx="314">
                  <c:v>13985.428571428571</c:v>
                </c:pt>
                <c:pt idx="315">
                  <c:v>13977.571428571429</c:v>
                </c:pt>
                <c:pt idx="316">
                  <c:v>14123.857142857143</c:v>
                </c:pt>
                <c:pt idx="317">
                  <c:v>14163.285714285714</c:v>
                </c:pt>
                <c:pt idx="318">
                  <c:v>14125.571428571429</c:v>
                </c:pt>
                <c:pt idx="319">
                  <c:v>13921.142857142857</c:v>
                </c:pt>
                <c:pt idx="320">
                  <c:v>13617.714285714286</c:v>
                </c:pt>
                <c:pt idx="321">
                  <c:v>13459.714285714286</c:v>
                </c:pt>
                <c:pt idx="322">
                  <c:v>13209.142857142857</c:v>
                </c:pt>
                <c:pt idx="323">
                  <c:v>12846.714285714286</c:v>
                </c:pt>
                <c:pt idx="324">
                  <c:v>12564.714285714286</c:v>
                </c:pt>
                <c:pt idx="325">
                  <c:v>12647.714285714286</c:v>
                </c:pt>
                <c:pt idx="326">
                  <c:v>12501.142857142857</c:v>
                </c:pt>
                <c:pt idx="327">
                  <c:v>12356.714285714286</c:v>
                </c:pt>
                <c:pt idx="328">
                  <c:v>12307.285714285714</c:v>
                </c:pt>
                <c:pt idx="329">
                  <c:v>11968.142857142857</c:v>
                </c:pt>
                <c:pt idx="330">
                  <c:v>11719</c:v>
                </c:pt>
                <c:pt idx="331">
                  <c:v>11412</c:v>
                </c:pt>
                <c:pt idx="332">
                  <c:v>10758</c:v>
                </c:pt>
                <c:pt idx="333">
                  <c:v>10225.571428571429</c:v>
                </c:pt>
                <c:pt idx="334">
                  <c:v>10100</c:v>
                </c:pt>
                <c:pt idx="335">
                  <c:v>9935.5714285714294</c:v>
                </c:pt>
                <c:pt idx="336">
                  <c:v>9791.5714285714294</c:v>
                </c:pt>
                <c:pt idx="337">
                  <c:v>9778.8571428571431</c:v>
                </c:pt>
                <c:pt idx="338">
                  <c:v>9831.5714285714294</c:v>
                </c:pt>
                <c:pt idx="339">
                  <c:v>9990.4285714285706</c:v>
                </c:pt>
                <c:pt idx="340">
                  <c:v>9965.2857142857138</c:v>
                </c:pt>
                <c:pt idx="341">
                  <c:v>9877.1428571428569</c:v>
                </c:pt>
                <c:pt idx="342">
                  <c:v>9890.8571428571431</c:v>
                </c:pt>
                <c:pt idx="343">
                  <c:v>10085</c:v>
                </c:pt>
                <c:pt idx="344">
                  <c:v>10149</c:v>
                </c:pt>
                <c:pt idx="345">
                  <c:v>10161</c:v>
                </c:pt>
                <c:pt idx="346">
                  <c:v>8566.1428571428569</c:v>
                </c:pt>
                <c:pt idx="347">
                  <c:v>8390.8571428571431</c:v>
                </c:pt>
                <c:pt idx="348">
                  <c:v>9509.5714285714294</c:v>
                </c:pt>
                <c:pt idx="349">
                  <c:v>10257</c:v>
                </c:pt>
                <c:pt idx="350">
                  <c:v>12076.428571428571</c:v>
                </c:pt>
                <c:pt idx="351">
                  <c:v>14692.571428571429</c:v>
                </c:pt>
                <c:pt idx="352">
                  <c:v>17497.857142857141</c:v>
                </c:pt>
                <c:pt idx="353">
                  <c:v>21803.142857142859</c:v>
                </c:pt>
                <c:pt idx="354">
                  <c:v>25780.142857142859</c:v>
                </c:pt>
                <c:pt idx="355">
                  <c:v>28356.285714285714</c:v>
                </c:pt>
                <c:pt idx="356">
                  <c:v>28792.142857142859</c:v>
                </c:pt>
                <c:pt idx="357">
                  <c:v>29030.857142857141</c:v>
                </c:pt>
                <c:pt idx="358">
                  <c:v>28551.285714285714</c:v>
                </c:pt>
                <c:pt idx="359">
                  <c:v>27732.285714285714</c:v>
                </c:pt>
                <c:pt idx="360">
                  <c:v>27011.142857142859</c:v>
                </c:pt>
                <c:pt idx="361">
                  <c:v>25922.571428571428</c:v>
                </c:pt>
                <c:pt idx="362">
                  <c:v>24788.428571428572</c:v>
                </c:pt>
                <c:pt idx="363">
                  <c:v>24488.857142857141</c:v>
                </c:pt>
                <c:pt idx="364">
                  <c:v>23961</c:v>
                </c:pt>
                <c:pt idx="365">
                  <c:v>23429.428571428572</c:v>
                </c:pt>
                <c:pt idx="366">
                  <c:v>22717.857142857141</c:v>
                </c:pt>
                <c:pt idx="367">
                  <c:v>20873.714285714286</c:v>
                </c:pt>
                <c:pt idx="368">
                  <c:v>19147.285714285714</c:v>
                </c:pt>
                <c:pt idx="369">
                  <c:v>17409.428571428572</c:v>
                </c:pt>
                <c:pt idx="370">
                  <c:v>16913.428571428572</c:v>
                </c:pt>
                <c:pt idx="371">
                  <c:v>16548.428571428572</c:v>
                </c:pt>
                <c:pt idx="372">
                  <c:v>16212.857142857143</c:v>
                </c:pt>
                <c:pt idx="373">
                  <c:v>16122.571428571429</c:v>
                </c:pt>
                <c:pt idx="374">
                  <c:v>16495.142857142859</c:v>
                </c:pt>
                <c:pt idx="375">
                  <c:v>14492</c:v>
                </c:pt>
                <c:pt idx="376">
                  <c:v>12577.285714285714</c:v>
                </c:pt>
                <c:pt idx="377">
                  <c:v>12632.571428571429</c:v>
                </c:pt>
                <c:pt idx="378">
                  <c:v>12618.285714285714</c:v>
                </c:pt>
                <c:pt idx="379">
                  <c:v>12587.285714285714</c:v>
                </c:pt>
                <c:pt idx="380">
                  <c:v>12602.285714285714</c:v>
                </c:pt>
                <c:pt idx="381">
                  <c:v>13137.857142857143</c:v>
                </c:pt>
                <c:pt idx="382">
                  <c:v>13693.571428571429</c:v>
                </c:pt>
                <c:pt idx="383">
                  <c:v>14005.285714285714</c:v>
                </c:pt>
                <c:pt idx="384">
                  <c:v>13932.285714285714</c:v>
                </c:pt>
                <c:pt idx="385">
                  <c:v>13601</c:v>
                </c:pt>
                <c:pt idx="386">
                  <c:v>13119.142857142857</c:v>
                </c:pt>
                <c:pt idx="387">
                  <c:v>12749.714285714286</c:v>
                </c:pt>
                <c:pt idx="388">
                  <c:v>12594.285714285714</c:v>
                </c:pt>
                <c:pt idx="389">
                  <c:v>14256.571428571429</c:v>
                </c:pt>
                <c:pt idx="390">
                  <c:v>15881.857142857143</c:v>
                </c:pt>
                <c:pt idx="391">
                  <c:v>15770.714285714286</c:v>
                </c:pt>
                <c:pt idx="392">
                  <c:v>15598.285714285714</c:v>
                </c:pt>
                <c:pt idx="393">
                  <c:v>15682.857142857143</c:v>
                </c:pt>
                <c:pt idx="394">
                  <c:v>15524.857142857143</c:v>
                </c:pt>
                <c:pt idx="395">
                  <c:v>15034.428571428571</c:v>
                </c:pt>
                <c:pt idx="396">
                  <c:v>14062</c:v>
                </c:pt>
                <c:pt idx="397">
                  <c:v>13304.714285714286</c:v>
                </c:pt>
                <c:pt idx="398">
                  <c:v>13201</c:v>
                </c:pt>
                <c:pt idx="399">
                  <c:v>12889</c:v>
                </c:pt>
                <c:pt idx="400">
                  <c:v>12792.571428571429</c:v>
                </c:pt>
                <c:pt idx="401">
                  <c:v>12673.285714285714</c:v>
                </c:pt>
                <c:pt idx="402">
                  <c:v>12625.857142857143</c:v>
                </c:pt>
                <c:pt idx="403">
                  <c:v>12589.571428571429</c:v>
                </c:pt>
                <c:pt idx="404">
                  <c:v>12658.714285714286</c:v>
                </c:pt>
                <c:pt idx="405">
                  <c:v>12703.571428571429</c:v>
                </c:pt>
                <c:pt idx="406">
                  <c:v>12640.428571428571</c:v>
                </c:pt>
                <c:pt idx="407">
                  <c:v>12436</c:v>
                </c:pt>
                <c:pt idx="408">
                  <c:v>12401.285714285714</c:v>
                </c:pt>
                <c:pt idx="409">
                  <c:v>12461.285714285714</c:v>
                </c:pt>
                <c:pt idx="410">
                  <c:v>13210.857142857143</c:v>
                </c:pt>
                <c:pt idx="411">
                  <c:v>13778.428571428571</c:v>
                </c:pt>
                <c:pt idx="412">
                  <c:v>13825.285714285714</c:v>
                </c:pt>
                <c:pt idx="413">
                  <c:v>13648.428571428571</c:v>
                </c:pt>
                <c:pt idx="414">
                  <c:v>13401.857142857143</c:v>
                </c:pt>
                <c:pt idx="415">
                  <c:v>13214.714285714286</c:v>
                </c:pt>
                <c:pt idx="416">
                  <c:v>12216</c:v>
                </c:pt>
                <c:pt idx="417">
                  <c:v>11183</c:v>
                </c:pt>
                <c:pt idx="418">
                  <c:v>11150.857142857143</c:v>
                </c:pt>
                <c:pt idx="419">
                  <c:v>11130.571428571429</c:v>
                </c:pt>
                <c:pt idx="420">
                  <c:v>11157</c:v>
                </c:pt>
                <c:pt idx="421">
                  <c:v>11094</c:v>
                </c:pt>
                <c:pt idx="422">
                  <c:v>10843.428571428571</c:v>
                </c:pt>
                <c:pt idx="423">
                  <c:v>11396.714285714286</c:v>
                </c:pt>
                <c:pt idx="424">
                  <c:v>11917.714285714286</c:v>
                </c:pt>
                <c:pt idx="425">
                  <c:v>11622</c:v>
                </c:pt>
                <c:pt idx="426">
                  <c:v>11468.714285714286</c:v>
                </c:pt>
                <c:pt idx="427">
                  <c:v>10722.714285714286</c:v>
                </c:pt>
                <c:pt idx="428">
                  <c:v>10138</c:v>
                </c:pt>
                <c:pt idx="429">
                  <c:v>9760.7142857142862</c:v>
                </c:pt>
                <c:pt idx="430">
                  <c:v>9421</c:v>
                </c:pt>
                <c:pt idx="431">
                  <c:v>8991</c:v>
                </c:pt>
                <c:pt idx="432">
                  <c:v>8752.5714285714294</c:v>
                </c:pt>
                <c:pt idx="433">
                  <c:v>8631.7142857142862</c:v>
                </c:pt>
                <c:pt idx="434">
                  <c:v>8637.1428571428569</c:v>
                </c:pt>
                <c:pt idx="435">
                  <c:v>8501.4285714285706</c:v>
                </c:pt>
                <c:pt idx="436">
                  <c:v>8284.5714285714294</c:v>
                </c:pt>
                <c:pt idx="437">
                  <c:v>7655.5714285714284</c:v>
                </c:pt>
                <c:pt idx="438">
                  <c:v>6977</c:v>
                </c:pt>
                <c:pt idx="439">
                  <c:v>6653.2857142857147</c:v>
                </c:pt>
                <c:pt idx="440">
                  <c:v>6490.2857142857147</c:v>
                </c:pt>
                <c:pt idx="441">
                  <c:v>6219</c:v>
                </c:pt>
                <c:pt idx="442">
                  <c:v>6066.2857142857147</c:v>
                </c:pt>
                <c:pt idx="443">
                  <c:v>5759</c:v>
                </c:pt>
                <c:pt idx="444">
                  <c:v>5856.4285714285716</c:v>
                </c:pt>
                <c:pt idx="445">
                  <c:v>5807.2857142857147</c:v>
                </c:pt>
                <c:pt idx="446">
                  <c:v>5647.4285714285716</c:v>
                </c:pt>
                <c:pt idx="447">
                  <c:v>5574.7142857142853</c:v>
                </c:pt>
                <c:pt idx="448">
                  <c:v>5329.4285714285716</c:v>
                </c:pt>
                <c:pt idx="449">
                  <c:v>5062.4285714285716</c:v>
                </c:pt>
                <c:pt idx="450">
                  <c:v>4938.7142857142853</c:v>
                </c:pt>
                <c:pt idx="451">
                  <c:v>4835.5714285714284</c:v>
                </c:pt>
                <c:pt idx="452">
                  <c:v>4641.8571428571431</c:v>
                </c:pt>
                <c:pt idx="453">
                  <c:v>4584.1428571428569</c:v>
                </c:pt>
                <c:pt idx="454">
                  <c:v>4501</c:v>
                </c:pt>
                <c:pt idx="455">
                  <c:v>4519.8571428571431</c:v>
                </c:pt>
                <c:pt idx="456">
                  <c:v>4463.1428571428569</c:v>
                </c:pt>
                <c:pt idx="457">
                  <c:v>4425.1428571428569</c:v>
                </c:pt>
                <c:pt idx="458">
                  <c:v>4351.2857142857147</c:v>
                </c:pt>
                <c:pt idx="459">
                  <c:v>4243.4285714285716</c:v>
                </c:pt>
                <c:pt idx="460">
                  <c:v>4089.1428571428573</c:v>
                </c:pt>
                <c:pt idx="461">
                  <c:v>4087</c:v>
                </c:pt>
                <c:pt idx="462">
                  <c:v>4101.7142857142853</c:v>
                </c:pt>
                <c:pt idx="463">
                  <c:v>4035.2857142857142</c:v>
                </c:pt>
                <c:pt idx="464">
                  <c:v>4114.5714285714284</c:v>
                </c:pt>
                <c:pt idx="465">
                  <c:v>4023.2857142857142</c:v>
                </c:pt>
                <c:pt idx="466">
                  <c:v>3919.4285714285716</c:v>
                </c:pt>
                <c:pt idx="467">
                  <c:v>3852.4285714285716</c:v>
                </c:pt>
                <c:pt idx="468">
                  <c:v>3747.4285714285716</c:v>
                </c:pt>
                <c:pt idx="469">
                  <c:v>3569.2857142857142</c:v>
                </c:pt>
                <c:pt idx="470">
                  <c:v>3428.2857142857142</c:v>
                </c:pt>
                <c:pt idx="471">
                  <c:v>3363</c:v>
                </c:pt>
                <c:pt idx="472">
                  <c:v>3495.4285714285716</c:v>
                </c:pt>
                <c:pt idx="473">
                  <c:v>3526.5714285714284</c:v>
                </c:pt>
                <c:pt idx="474">
                  <c:v>3545.5714285714284</c:v>
                </c:pt>
                <c:pt idx="475">
                  <c:v>3614.5714285714284</c:v>
                </c:pt>
                <c:pt idx="476">
                  <c:v>3681.8571428571427</c:v>
                </c:pt>
                <c:pt idx="477">
                  <c:v>3779.1428571428573</c:v>
                </c:pt>
                <c:pt idx="478">
                  <c:v>3747.8571428571427</c:v>
                </c:pt>
                <c:pt idx="479">
                  <c:v>3706.1428571428573</c:v>
                </c:pt>
                <c:pt idx="480">
                  <c:v>3671.2857142857142</c:v>
                </c:pt>
                <c:pt idx="481">
                  <c:v>3631.2857142857142</c:v>
                </c:pt>
                <c:pt idx="482">
                  <c:v>3598</c:v>
                </c:pt>
                <c:pt idx="483">
                  <c:v>3609.4285714285716</c:v>
                </c:pt>
                <c:pt idx="484">
                  <c:v>3632.8571428571427</c:v>
                </c:pt>
                <c:pt idx="485">
                  <c:v>3553.1428571428573</c:v>
                </c:pt>
                <c:pt idx="486">
                  <c:v>3538.2857142857142</c:v>
                </c:pt>
                <c:pt idx="487">
                  <c:v>3487</c:v>
                </c:pt>
                <c:pt idx="488">
                  <c:v>3397.2857142857142</c:v>
                </c:pt>
                <c:pt idx="489">
                  <c:v>3250.5714285714284</c:v>
                </c:pt>
                <c:pt idx="490">
                  <c:v>3250.5714285714284</c:v>
                </c:pt>
                <c:pt idx="491">
                  <c:v>3210.8571428571427</c:v>
                </c:pt>
                <c:pt idx="492">
                  <c:v>3161.8571428571427</c:v>
                </c:pt>
                <c:pt idx="493">
                  <c:v>3098.4285714285716</c:v>
                </c:pt>
                <c:pt idx="494">
                  <c:v>2962.2857142857142</c:v>
                </c:pt>
                <c:pt idx="495">
                  <c:v>2971.8571428571427</c:v>
                </c:pt>
                <c:pt idx="496">
                  <c:v>3078.8571428571427</c:v>
                </c:pt>
                <c:pt idx="497">
                  <c:v>2904.8571428571427</c:v>
                </c:pt>
                <c:pt idx="498">
                  <c:v>2578.4285714285716</c:v>
                </c:pt>
              </c:numCache>
            </c:numRef>
          </c:val>
          <c:smooth val="0"/>
          <c:extLst>
            <c:ext xmlns:c16="http://schemas.microsoft.com/office/drawing/2014/chart" uri="{C3380CC4-5D6E-409C-BE32-E72D297353CC}">
              <c16:uniqueId val="{00000001-081F-425B-A4F5-CAAF177D5F17}"/>
            </c:ext>
          </c:extLst>
        </c:ser>
        <c:ser>
          <c:idx val="2"/>
          <c:order val="2"/>
          <c:tx>
            <c:strRef>
              <c:f>Sheet1!$H$1</c:f>
              <c:strCache>
                <c:ptCount val="1"/>
                <c:pt idx="0">
                  <c:v>First Additional Doses 7-Day Rolling Average</c:v>
                </c:pt>
              </c:strCache>
            </c:strRef>
          </c:tx>
          <c:spPr>
            <a:ln w="28575" cap="rnd">
              <a:solidFill>
                <a:schemeClr val="accent2">
                  <a:lumMod val="75000"/>
                </a:schemeClr>
              </a:solidFill>
              <a:round/>
            </a:ln>
            <a:effectLst/>
          </c:spPr>
          <c:marker>
            <c:symbol val="none"/>
          </c:marker>
          <c:cat>
            <c:numRef>
              <c:f>Sheet1!$B$2:$B$500</c:f>
              <c:numCache>
                <c:formatCode>m/d/yyyy</c:formatCode>
                <c:ptCount val="499"/>
                <c:pt idx="0">
                  <c:v>44179</c:v>
                </c:pt>
                <c:pt idx="1">
                  <c:v>44180</c:v>
                </c:pt>
                <c:pt idx="2">
                  <c:v>44181</c:v>
                </c:pt>
                <c:pt idx="3">
                  <c:v>44182</c:v>
                </c:pt>
                <c:pt idx="4">
                  <c:v>44183</c:v>
                </c:pt>
                <c:pt idx="5">
                  <c:v>44184</c:v>
                </c:pt>
                <c:pt idx="6">
                  <c:v>44185</c:v>
                </c:pt>
                <c:pt idx="7">
                  <c:v>44186</c:v>
                </c:pt>
                <c:pt idx="8">
                  <c:v>44187</c:v>
                </c:pt>
                <c:pt idx="9">
                  <c:v>44188</c:v>
                </c:pt>
                <c:pt idx="10">
                  <c:v>44189</c:v>
                </c:pt>
                <c:pt idx="11">
                  <c:v>44190</c:v>
                </c:pt>
                <c:pt idx="12">
                  <c:v>44191</c:v>
                </c:pt>
                <c:pt idx="13">
                  <c:v>44192</c:v>
                </c:pt>
                <c:pt idx="14">
                  <c:v>44193</c:v>
                </c:pt>
                <c:pt idx="15">
                  <c:v>44194</c:v>
                </c:pt>
                <c:pt idx="16">
                  <c:v>44195</c:v>
                </c:pt>
                <c:pt idx="17">
                  <c:v>44196</c:v>
                </c:pt>
                <c:pt idx="18">
                  <c:v>44197</c:v>
                </c:pt>
                <c:pt idx="19">
                  <c:v>44198</c:v>
                </c:pt>
                <c:pt idx="20">
                  <c:v>44199</c:v>
                </c:pt>
                <c:pt idx="21">
                  <c:v>44200</c:v>
                </c:pt>
                <c:pt idx="22">
                  <c:v>44201</c:v>
                </c:pt>
                <c:pt idx="23">
                  <c:v>44202</c:v>
                </c:pt>
                <c:pt idx="24">
                  <c:v>44203</c:v>
                </c:pt>
                <c:pt idx="25">
                  <c:v>44204</c:v>
                </c:pt>
                <c:pt idx="26">
                  <c:v>44205</c:v>
                </c:pt>
                <c:pt idx="27">
                  <c:v>44206</c:v>
                </c:pt>
                <c:pt idx="28">
                  <c:v>44207</c:v>
                </c:pt>
                <c:pt idx="29">
                  <c:v>44208</c:v>
                </c:pt>
                <c:pt idx="30">
                  <c:v>44209</c:v>
                </c:pt>
                <c:pt idx="31">
                  <c:v>44210</c:v>
                </c:pt>
                <c:pt idx="32">
                  <c:v>44211</c:v>
                </c:pt>
                <c:pt idx="33">
                  <c:v>44212</c:v>
                </c:pt>
                <c:pt idx="34">
                  <c:v>44213</c:v>
                </c:pt>
                <c:pt idx="35">
                  <c:v>44214</c:v>
                </c:pt>
                <c:pt idx="36">
                  <c:v>44215</c:v>
                </c:pt>
                <c:pt idx="37">
                  <c:v>44216</c:v>
                </c:pt>
                <c:pt idx="38">
                  <c:v>44217</c:v>
                </c:pt>
                <c:pt idx="39">
                  <c:v>44218</c:v>
                </c:pt>
                <c:pt idx="40">
                  <c:v>44219</c:v>
                </c:pt>
                <c:pt idx="41">
                  <c:v>44220</c:v>
                </c:pt>
                <c:pt idx="42">
                  <c:v>44221</c:v>
                </c:pt>
                <c:pt idx="43">
                  <c:v>44222</c:v>
                </c:pt>
                <c:pt idx="44">
                  <c:v>44223</c:v>
                </c:pt>
                <c:pt idx="45">
                  <c:v>44224</c:v>
                </c:pt>
                <c:pt idx="46">
                  <c:v>44225</c:v>
                </c:pt>
                <c:pt idx="47">
                  <c:v>44226</c:v>
                </c:pt>
                <c:pt idx="48">
                  <c:v>44227</c:v>
                </c:pt>
                <c:pt idx="49">
                  <c:v>44228</c:v>
                </c:pt>
                <c:pt idx="50">
                  <c:v>44229</c:v>
                </c:pt>
                <c:pt idx="51">
                  <c:v>44230</c:v>
                </c:pt>
                <c:pt idx="52">
                  <c:v>44231</c:v>
                </c:pt>
                <c:pt idx="53">
                  <c:v>44232</c:v>
                </c:pt>
                <c:pt idx="54">
                  <c:v>44233</c:v>
                </c:pt>
                <c:pt idx="55">
                  <c:v>44234</c:v>
                </c:pt>
                <c:pt idx="56">
                  <c:v>44235</c:v>
                </c:pt>
                <c:pt idx="57">
                  <c:v>44236</c:v>
                </c:pt>
                <c:pt idx="58">
                  <c:v>44237</c:v>
                </c:pt>
                <c:pt idx="59">
                  <c:v>44238</c:v>
                </c:pt>
                <c:pt idx="60">
                  <c:v>44239</c:v>
                </c:pt>
                <c:pt idx="61">
                  <c:v>44240</c:v>
                </c:pt>
                <c:pt idx="62">
                  <c:v>44241</c:v>
                </c:pt>
                <c:pt idx="63">
                  <c:v>44242</c:v>
                </c:pt>
                <c:pt idx="64">
                  <c:v>44243</c:v>
                </c:pt>
                <c:pt idx="65">
                  <c:v>44244</c:v>
                </c:pt>
                <c:pt idx="66">
                  <c:v>44245</c:v>
                </c:pt>
                <c:pt idx="67">
                  <c:v>44246</c:v>
                </c:pt>
                <c:pt idx="68">
                  <c:v>44247</c:v>
                </c:pt>
                <c:pt idx="69">
                  <c:v>44248</c:v>
                </c:pt>
                <c:pt idx="70">
                  <c:v>44249</c:v>
                </c:pt>
                <c:pt idx="71">
                  <c:v>44250</c:v>
                </c:pt>
                <c:pt idx="72">
                  <c:v>44251</c:v>
                </c:pt>
                <c:pt idx="73">
                  <c:v>44252</c:v>
                </c:pt>
                <c:pt idx="74">
                  <c:v>44253</c:v>
                </c:pt>
                <c:pt idx="75">
                  <c:v>44254</c:v>
                </c:pt>
                <c:pt idx="76">
                  <c:v>44255</c:v>
                </c:pt>
                <c:pt idx="77">
                  <c:v>44256</c:v>
                </c:pt>
                <c:pt idx="78">
                  <c:v>44257</c:v>
                </c:pt>
                <c:pt idx="79">
                  <c:v>44258</c:v>
                </c:pt>
                <c:pt idx="80">
                  <c:v>44259</c:v>
                </c:pt>
                <c:pt idx="81">
                  <c:v>44260</c:v>
                </c:pt>
                <c:pt idx="82">
                  <c:v>44261</c:v>
                </c:pt>
                <c:pt idx="83">
                  <c:v>44262</c:v>
                </c:pt>
                <c:pt idx="84">
                  <c:v>44263</c:v>
                </c:pt>
                <c:pt idx="85">
                  <c:v>44264</c:v>
                </c:pt>
                <c:pt idx="86">
                  <c:v>44265</c:v>
                </c:pt>
                <c:pt idx="87">
                  <c:v>44266</c:v>
                </c:pt>
                <c:pt idx="88">
                  <c:v>44267</c:v>
                </c:pt>
                <c:pt idx="89">
                  <c:v>44268</c:v>
                </c:pt>
                <c:pt idx="90">
                  <c:v>44269</c:v>
                </c:pt>
                <c:pt idx="91">
                  <c:v>44270</c:v>
                </c:pt>
                <c:pt idx="92">
                  <c:v>44271</c:v>
                </c:pt>
                <c:pt idx="93">
                  <c:v>44272</c:v>
                </c:pt>
                <c:pt idx="94">
                  <c:v>44273</c:v>
                </c:pt>
                <c:pt idx="95">
                  <c:v>44274</c:v>
                </c:pt>
                <c:pt idx="96">
                  <c:v>44275</c:v>
                </c:pt>
                <c:pt idx="97">
                  <c:v>44276</c:v>
                </c:pt>
                <c:pt idx="98">
                  <c:v>44277</c:v>
                </c:pt>
                <c:pt idx="99">
                  <c:v>44278</c:v>
                </c:pt>
                <c:pt idx="100">
                  <c:v>44279</c:v>
                </c:pt>
                <c:pt idx="101">
                  <c:v>44280</c:v>
                </c:pt>
                <c:pt idx="102">
                  <c:v>44281</c:v>
                </c:pt>
                <c:pt idx="103">
                  <c:v>44282</c:v>
                </c:pt>
                <c:pt idx="104">
                  <c:v>44283</c:v>
                </c:pt>
                <c:pt idx="105">
                  <c:v>44284</c:v>
                </c:pt>
                <c:pt idx="106">
                  <c:v>44285</c:v>
                </c:pt>
                <c:pt idx="107">
                  <c:v>44286</c:v>
                </c:pt>
                <c:pt idx="108">
                  <c:v>44287</c:v>
                </c:pt>
                <c:pt idx="109">
                  <c:v>44288</c:v>
                </c:pt>
                <c:pt idx="110">
                  <c:v>44289</c:v>
                </c:pt>
                <c:pt idx="111">
                  <c:v>44290</c:v>
                </c:pt>
                <c:pt idx="112">
                  <c:v>44291</c:v>
                </c:pt>
                <c:pt idx="113">
                  <c:v>44292</c:v>
                </c:pt>
                <c:pt idx="114">
                  <c:v>44293</c:v>
                </c:pt>
                <c:pt idx="115">
                  <c:v>44294</c:v>
                </c:pt>
                <c:pt idx="116">
                  <c:v>44295</c:v>
                </c:pt>
                <c:pt idx="117">
                  <c:v>44296</c:v>
                </c:pt>
                <c:pt idx="118">
                  <c:v>44297</c:v>
                </c:pt>
                <c:pt idx="119">
                  <c:v>44298</c:v>
                </c:pt>
                <c:pt idx="120">
                  <c:v>44299</c:v>
                </c:pt>
                <c:pt idx="121">
                  <c:v>44300</c:v>
                </c:pt>
                <c:pt idx="122">
                  <c:v>44301</c:v>
                </c:pt>
                <c:pt idx="123">
                  <c:v>44302</c:v>
                </c:pt>
                <c:pt idx="124">
                  <c:v>44303</c:v>
                </c:pt>
                <c:pt idx="125">
                  <c:v>44304</c:v>
                </c:pt>
                <c:pt idx="126">
                  <c:v>44305</c:v>
                </c:pt>
                <c:pt idx="127">
                  <c:v>44306</c:v>
                </c:pt>
                <c:pt idx="128">
                  <c:v>44307</c:v>
                </c:pt>
                <c:pt idx="129">
                  <c:v>44308</c:v>
                </c:pt>
                <c:pt idx="130">
                  <c:v>44309</c:v>
                </c:pt>
                <c:pt idx="131">
                  <c:v>44310</c:v>
                </c:pt>
                <c:pt idx="132">
                  <c:v>44311</c:v>
                </c:pt>
                <c:pt idx="133">
                  <c:v>44312</c:v>
                </c:pt>
                <c:pt idx="134">
                  <c:v>44313</c:v>
                </c:pt>
                <c:pt idx="135">
                  <c:v>44314</c:v>
                </c:pt>
                <c:pt idx="136">
                  <c:v>44315</c:v>
                </c:pt>
                <c:pt idx="137">
                  <c:v>44316</c:v>
                </c:pt>
                <c:pt idx="138">
                  <c:v>44317</c:v>
                </c:pt>
                <c:pt idx="139">
                  <c:v>44318</c:v>
                </c:pt>
                <c:pt idx="140">
                  <c:v>44319</c:v>
                </c:pt>
                <c:pt idx="141">
                  <c:v>44320</c:v>
                </c:pt>
                <c:pt idx="142">
                  <c:v>44321</c:v>
                </c:pt>
                <c:pt idx="143">
                  <c:v>44322</c:v>
                </c:pt>
                <c:pt idx="144">
                  <c:v>44323</c:v>
                </c:pt>
                <c:pt idx="145">
                  <c:v>44324</c:v>
                </c:pt>
                <c:pt idx="146">
                  <c:v>44325</c:v>
                </c:pt>
                <c:pt idx="147">
                  <c:v>44326</c:v>
                </c:pt>
                <c:pt idx="148">
                  <c:v>44327</c:v>
                </c:pt>
                <c:pt idx="149">
                  <c:v>44328</c:v>
                </c:pt>
                <c:pt idx="150">
                  <c:v>44329</c:v>
                </c:pt>
                <c:pt idx="151">
                  <c:v>44330</c:v>
                </c:pt>
                <c:pt idx="152">
                  <c:v>44331</c:v>
                </c:pt>
                <c:pt idx="153">
                  <c:v>44332</c:v>
                </c:pt>
                <c:pt idx="154">
                  <c:v>44333</c:v>
                </c:pt>
                <c:pt idx="155">
                  <c:v>44334</c:v>
                </c:pt>
                <c:pt idx="156">
                  <c:v>44335</c:v>
                </c:pt>
                <c:pt idx="157">
                  <c:v>44336</c:v>
                </c:pt>
                <c:pt idx="158">
                  <c:v>44337</c:v>
                </c:pt>
                <c:pt idx="159">
                  <c:v>44338</c:v>
                </c:pt>
                <c:pt idx="160">
                  <c:v>44339</c:v>
                </c:pt>
                <c:pt idx="161">
                  <c:v>44340</c:v>
                </c:pt>
                <c:pt idx="162">
                  <c:v>44341</c:v>
                </c:pt>
                <c:pt idx="163">
                  <c:v>44342</c:v>
                </c:pt>
                <c:pt idx="164">
                  <c:v>44343</c:v>
                </c:pt>
                <c:pt idx="165">
                  <c:v>44344</c:v>
                </c:pt>
                <c:pt idx="166">
                  <c:v>44345</c:v>
                </c:pt>
                <c:pt idx="167">
                  <c:v>44346</c:v>
                </c:pt>
                <c:pt idx="168">
                  <c:v>44347</c:v>
                </c:pt>
                <c:pt idx="169">
                  <c:v>44348</c:v>
                </c:pt>
                <c:pt idx="170">
                  <c:v>44349</c:v>
                </c:pt>
                <c:pt idx="171">
                  <c:v>44350</c:v>
                </c:pt>
                <c:pt idx="172">
                  <c:v>44351</c:v>
                </c:pt>
                <c:pt idx="173">
                  <c:v>44352</c:v>
                </c:pt>
                <c:pt idx="174">
                  <c:v>44353</c:v>
                </c:pt>
                <c:pt idx="175">
                  <c:v>44354</c:v>
                </c:pt>
                <c:pt idx="176">
                  <c:v>44355</c:v>
                </c:pt>
                <c:pt idx="177">
                  <c:v>44356</c:v>
                </c:pt>
                <c:pt idx="178">
                  <c:v>44357</c:v>
                </c:pt>
                <c:pt idx="179">
                  <c:v>44358</c:v>
                </c:pt>
                <c:pt idx="180">
                  <c:v>44359</c:v>
                </c:pt>
                <c:pt idx="181">
                  <c:v>44360</c:v>
                </c:pt>
                <c:pt idx="182">
                  <c:v>44361</c:v>
                </c:pt>
                <c:pt idx="183">
                  <c:v>44362</c:v>
                </c:pt>
                <c:pt idx="184">
                  <c:v>44363</c:v>
                </c:pt>
                <c:pt idx="185">
                  <c:v>44364</c:v>
                </c:pt>
                <c:pt idx="186">
                  <c:v>44365</c:v>
                </c:pt>
                <c:pt idx="187">
                  <c:v>44366</c:v>
                </c:pt>
                <c:pt idx="188">
                  <c:v>44367</c:v>
                </c:pt>
                <c:pt idx="189">
                  <c:v>44368</c:v>
                </c:pt>
                <c:pt idx="190">
                  <c:v>44369</c:v>
                </c:pt>
                <c:pt idx="191">
                  <c:v>44370</c:v>
                </c:pt>
                <c:pt idx="192">
                  <c:v>44371</c:v>
                </c:pt>
                <c:pt idx="193">
                  <c:v>44372</c:v>
                </c:pt>
                <c:pt idx="194">
                  <c:v>44373</c:v>
                </c:pt>
                <c:pt idx="195">
                  <c:v>44374</c:v>
                </c:pt>
                <c:pt idx="196">
                  <c:v>44375</c:v>
                </c:pt>
                <c:pt idx="197">
                  <c:v>44376</c:v>
                </c:pt>
                <c:pt idx="198">
                  <c:v>44377</c:v>
                </c:pt>
                <c:pt idx="199">
                  <c:v>44378</c:v>
                </c:pt>
                <c:pt idx="200">
                  <c:v>44379</c:v>
                </c:pt>
                <c:pt idx="201">
                  <c:v>44380</c:v>
                </c:pt>
                <c:pt idx="202">
                  <c:v>44381</c:v>
                </c:pt>
                <c:pt idx="203">
                  <c:v>44382</c:v>
                </c:pt>
                <c:pt idx="204">
                  <c:v>44383</c:v>
                </c:pt>
                <c:pt idx="205">
                  <c:v>44384</c:v>
                </c:pt>
                <c:pt idx="206">
                  <c:v>44385</c:v>
                </c:pt>
                <c:pt idx="207">
                  <c:v>44386</c:v>
                </c:pt>
                <c:pt idx="208">
                  <c:v>44387</c:v>
                </c:pt>
                <c:pt idx="209">
                  <c:v>44388</c:v>
                </c:pt>
                <c:pt idx="210">
                  <c:v>44389</c:v>
                </c:pt>
                <c:pt idx="211">
                  <c:v>44390</c:v>
                </c:pt>
                <c:pt idx="212">
                  <c:v>44391</c:v>
                </c:pt>
                <c:pt idx="213">
                  <c:v>44392</c:v>
                </c:pt>
                <c:pt idx="214">
                  <c:v>44393</c:v>
                </c:pt>
                <c:pt idx="215">
                  <c:v>44394</c:v>
                </c:pt>
                <c:pt idx="216">
                  <c:v>44395</c:v>
                </c:pt>
                <c:pt idx="217">
                  <c:v>44396</c:v>
                </c:pt>
                <c:pt idx="218">
                  <c:v>44397</c:v>
                </c:pt>
                <c:pt idx="219">
                  <c:v>44398</c:v>
                </c:pt>
                <c:pt idx="220">
                  <c:v>44399</c:v>
                </c:pt>
                <c:pt idx="221">
                  <c:v>44400</c:v>
                </c:pt>
                <c:pt idx="222">
                  <c:v>44401</c:v>
                </c:pt>
                <c:pt idx="223">
                  <c:v>44402</c:v>
                </c:pt>
                <c:pt idx="224">
                  <c:v>44403</c:v>
                </c:pt>
                <c:pt idx="225">
                  <c:v>44404</c:v>
                </c:pt>
                <c:pt idx="226">
                  <c:v>44405</c:v>
                </c:pt>
                <c:pt idx="227">
                  <c:v>44406</c:v>
                </c:pt>
                <c:pt idx="228">
                  <c:v>44407</c:v>
                </c:pt>
                <c:pt idx="229">
                  <c:v>44408</c:v>
                </c:pt>
                <c:pt idx="230">
                  <c:v>44409</c:v>
                </c:pt>
                <c:pt idx="231">
                  <c:v>44410</c:v>
                </c:pt>
                <c:pt idx="232">
                  <c:v>44411</c:v>
                </c:pt>
                <c:pt idx="233">
                  <c:v>44412</c:v>
                </c:pt>
                <c:pt idx="234">
                  <c:v>44413</c:v>
                </c:pt>
                <c:pt idx="235">
                  <c:v>44414</c:v>
                </c:pt>
                <c:pt idx="236">
                  <c:v>44415</c:v>
                </c:pt>
                <c:pt idx="237">
                  <c:v>44416</c:v>
                </c:pt>
                <c:pt idx="238">
                  <c:v>44417</c:v>
                </c:pt>
                <c:pt idx="239">
                  <c:v>44418</c:v>
                </c:pt>
                <c:pt idx="240">
                  <c:v>44419</c:v>
                </c:pt>
                <c:pt idx="241">
                  <c:v>44420</c:v>
                </c:pt>
                <c:pt idx="242">
                  <c:v>44421</c:v>
                </c:pt>
                <c:pt idx="243">
                  <c:v>44422</c:v>
                </c:pt>
                <c:pt idx="244">
                  <c:v>44423</c:v>
                </c:pt>
                <c:pt idx="245">
                  <c:v>44424</c:v>
                </c:pt>
                <c:pt idx="246">
                  <c:v>44425</c:v>
                </c:pt>
                <c:pt idx="247">
                  <c:v>44426</c:v>
                </c:pt>
                <c:pt idx="248">
                  <c:v>44427</c:v>
                </c:pt>
                <c:pt idx="249">
                  <c:v>44428</c:v>
                </c:pt>
                <c:pt idx="250">
                  <c:v>44429</c:v>
                </c:pt>
                <c:pt idx="251">
                  <c:v>44430</c:v>
                </c:pt>
                <c:pt idx="252">
                  <c:v>44431</c:v>
                </c:pt>
                <c:pt idx="253">
                  <c:v>44432</c:v>
                </c:pt>
                <c:pt idx="254">
                  <c:v>44433</c:v>
                </c:pt>
                <c:pt idx="255">
                  <c:v>44434</c:v>
                </c:pt>
                <c:pt idx="256">
                  <c:v>44435</c:v>
                </c:pt>
                <c:pt idx="257">
                  <c:v>44436</c:v>
                </c:pt>
                <c:pt idx="258">
                  <c:v>44437</c:v>
                </c:pt>
                <c:pt idx="259">
                  <c:v>44438</c:v>
                </c:pt>
                <c:pt idx="260">
                  <c:v>44439</c:v>
                </c:pt>
                <c:pt idx="261">
                  <c:v>44440</c:v>
                </c:pt>
                <c:pt idx="262">
                  <c:v>44441</c:v>
                </c:pt>
                <c:pt idx="263">
                  <c:v>44442</c:v>
                </c:pt>
                <c:pt idx="264">
                  <c:v>44443</c:v>
                </c:pt>
                <c:pt idx="265">
                  <c:v>44444</c:v>
                </c:pt>
                <c:pt idx="266">
                  <c:v>44445</c:v>
                </c:pt>
                <c:pt idx="267">
                  <c:v>44446</c:v>
                </c:pt>
                <c:pt idx="268">
                  <c:v>44447</c:v>
                </c:pt>
                <c:pt idx="269">
                  <c:v>44448</c:v>
                </c:pt>
                <c:pt idx="270">
                  <c:v>44449</c:v>
                </c:pt>
                <c:pt idx="271">
                  <c:v>44450</c:v>
                </c:pt>
                <c:pt idx="272">
                  <c:v>44451</c:v>
                </c:pt>
                <c:pt idx="273">
                  <c:v>44452</c:v>
                </c:pt>
                <c:pt idx="274">
                  <c:v>44453</c:v>
                </c:pt>
                <c:pt idx="275">
                  <c:v>44454</c:v>
                </c:pt>
                <c:pt idx="276">
                  <c:v>44455</c:v>
                </c:pt>
                <c:pt idx="277">
                  <c:v>44456</c:v>
                </c:pt>
                <c:pt idx="278">
                  <c:v>44457</c:v>
                </c:pt>
                <c:pt idx="279">
                  <c:v>44458</c:v>
                </c:pt>
                <c:pt idx="280">
                  <c:v>44459</c:v>
                </c:pt>
                <c:pt idx="281">
                  <c:v>44460</c:v>
                </c:pt>
                <c:pt idx="282">
                  <c:v>44461</c:v>
                </c:pt>
                <c:pt idx="283">
                  <c:v>44462</c:v>
                </c:pt>
                <c:pt idx="284">
                  <c:v>44463</c:v>
                </c:pt>
                <c:pt idx="285">
                  <c:v>44464</c:v>
                </c:pt>
                <c:pt idx="286">
                  <c:v>44465</c:v>
                </c:pt>
                <c:pt idx="287">
                  <c:v>44466</c:v>
                </c:pt>
                <c:pt idx="288">
                  <c:v>44467</c:v>
                </c:pt>
                <c:pt idx="289">
                  <c:v>44468</c:v>
                </c:pt>
                <c:pt idx="290">
                  <c:v>44469</c:v>
                </c:pt>
                <c:pt idx="291">
                  <c:v>44470</c:v>
                </c:pt>
                <c:pt idx="292">
                  <c:v>44471</c:v>
                </c:pt>
                <c:pt idx="293">
                  <c:v>44472</c:v>
                </c:pt>
                <c:pt idx="294">
                  <c:v>44473</c:v>
                </c:pt>
                <c:pt idx="295">
                  <c:v>44474</c:v>
                </c:pt>
                <c:pt idx="296">
                  <c:v>44475</c:v>
                </c:pt>
                <c:pt idx="297">
                  <c:v>44476</c:v>
                </c:pt>
                <c:pt idx="298">
                  <c:v>44477</c:v>
                </c:pt>
                <c:pt idx="299">
                  <c:v>44478</c:v>
                </c:pt>
                <c:pt idx="300">
                  <c:v>44479</c:v>
                </c:pt>
                <c:pt idx="301">
                  <c:v>44480</c:v>
                </c:pt>
                <c:pt idx="302">
                  <c:v>44481</c:v>
                </c:pt>
                <c:pt idx="303">
                  <c:v>44482</c:v>
                </c:pt>
                <c:pt idx="304">
                  <c:v>44483</c:v>
                </c:pt>
                <c:pt idx="305">
                  <c:v>44484</c:v>
                </c:pt>
                <c:pt idx="306">
                  <c:v>44485</c:v>
                </c:pt>
                <c:pt idx="307">
                  <c:v>44486</c:v>
                </c:pt>
                <c:pt idx="308">
                  <c:v>44487</c:v>
                </c:pt>
                <c:pt idx="309">
                  <c:v>44488</c:v>
                </c:pt>
                <c:pt idx="310">
                  <c:v>44489</c:v>
                </c:pt>
                <c:pt idx="311">
                  <c:v>44490</c:v>
                </c:pt>
                <c:pt idx="312">
                  <c:v>44491</c:v>
                </c:pt>
                <c:pt idx="313">
                  <c:v>44492</c:v>
                </c:pt>
                <c:pt idx="314">
                  <c:v>44493</c:v>
                </c:pt>
                <c:pt idx="315">
                  <c:v>44494</c:v>
                </c:pt>
                <c:pt idx="316">
                  <c:v>44495</c:v>
                </c:pt>
                <c:pt idx="317">
                  <c:v>44496</c:v>
                </c:pt>
                <c:pt idx="318">
                  <c:v>44497</c:v>
                </c:pt>
                <c:pt idx="319">
                  <c:v>44498</c:v>
                </c:pt>
                <c:pt idx="320">
                  <c:v>44499</c:v>
                </c:pt>
                <c:pt idx="321">
                  <c:v>44500</c:v>
                </c:pt>
                <c:pt idx="322">
                  <c:v>44501</c:v>
                </c:pt>
                <c:pt idx="323">
                  <c:v>44502</c:v>
                </c:pt>
                <c:pt idx="324">
                  <c:v>44503</c:v>
                </c:pt>
                <c:pt idx="325">
                  <c:v>44504</c:v>
                </c:pt>
                <c:pt idx="326">
                  <c:v>44505</c:v>
                </c:pt>
                <c:pt idx="327">
                  <c:v>44506</c:v>
                </c:pt>
                <c:pt idx="328">
                  <c:v>44507</c:v>
                </c:pt>
                <c:pt idx="329">
                  <c:v>44508</c:v>
                </c:pt>
                <c:pt idx="330">
                  <c:v>44509</c:v>
                </c:pt>
                <c:pt idx="331">
                  <c:v>44510</c:v>
                </c:pt>
                <c:pt idx="332">
                  <c:v>44511</c:v>
                </c:pt>
                <c:pt idx="333">
                  <c:v>44512</c:v>
                </c:pt>
                <c:pt idx="334">
                  <c:v>44513</c:v>
                </c:pt>
                <c:pt idx="335">
                  <c:v>44514</c:v>
                </c:pt>
                <c:pt idx="336">
                  <c:v>44515</c:v>
                </c:pt>
                <c:pt idx="337">
                  <c:v>44516</c:v>
                </c:pt>
                <c:pt idx="338">
                  <c:v>44517</c:v>
                </c:pt>
                <c:pt idx="339">
                  <c:v>44518</c:v>
                </c:pt>
                <c:pt idx="340">
                  <c:v>44519</c:v>
                </c:pt>
                <c:pt idx="341">
                  <c:v>44520</c:v>
                </c:pt>
                <c:pt idx="342">
                  <c:v>44521</c:v>
                </c:pt>
                <c:pt idx="343">
                  <c:v>44522</c:v>
                </c:pt>
                <c:pt idx="344">
                  <c:v>44523</c:v>
                </c:pt>
                <c:pt idx="345">
                  <c:v>44524</c:v>
                </c:pt>
                <c:pt idx="346">
                  <c:v>44525</c:v>
                </c:pt>
                <c:pt idx="347">
                  <c:v>44526</c:v>
                </c:pt>
                <c:pt idx="348">
                  <c:v>44527</c:v>
                </c:pt>
                <c:pt idx="349">
                  <c:v>44528</c:v>
                </c:pt>
                <c:pt idx="350">
                  <c:v>44529</c:v>
                </c:pt>
                <c:pt idx="351">
                  <c:v>44530</c:v>
                </c:pt>
                <c:pt idx="352">
                  <c:v>44531</c:v>
                </c:pt>
                <c:pt idx="353">
                  <c:v>44532</c:v>
                </c:pt>
                <c:pt idx="354">
                  <c:v>44533</c:v>
                </c:pt>
                <c:pt idx="355">
                  <c:v>44534</c:v>
                </c:pt>
                <c:pt idx="356">
                  <c:v>44535</c:v>
                </c:pt>
                <c:pt idx="357">
                  <c:v>44536</c:v>
                </c:pt>
                <c:pt idx="358">
                  <c:v>44537</c:v>
                </c:pt>
                <c:pt idx="359">
                  <c:v>44538</c:v>
                </c:pt>
                <c:pt idx="360">
                  <c:v>44539</c:v>
                </c:pt>
                <c:pt idx="361">
                  <c:v>44540</c:v>
                </c:pt>
                <c:pt idx="362">
                  <c:v>44541</c:v>
                </c:pt>
                <c:pt idx="363">
                  <c:v>44542</c:v>
                </c:pt>
                <c:pt idx="364">
                  <c:v>44543</c:v>
                </c:pt>
                <c:pt idx="365">
                  <c:v>44544</c:v>
                </c:pt>
                <c:pt idx="366">
                  <c:v>44545</c:v>
                </c:pt>
                <c:pt idx="367">
                  <c:v>44546</c:v>
                </c:pt>
                <c:pt idx="368">
                  <c:v>44547</c:v>
                </c:pt>
                <c:pt idx="369">
                  <c:v>44548</c:v>
                </c:pt>
                <c:pt idx="370">
                  <c:v>44549</c:v>
                </c:pt>
                <c:pt idx="371">
                  <c:v>44550</c:v>
                </c:pt>
                <c:pt idx="372">
                  <c:v>44551</c:v>
                </c:pt>
                <c:pt idx="373">
                  <c:v>44552</c:v>
                </c:pt>
                <c:pt idx="374">
                  <c:v>44553</c:v>
                </c:pt>
                <c:pt idx="375">
                  <c:v>44554</c:v>
                </c:pt>
                <c:pt idx="376">
                  <c:v>44555</c:v>
                </c:pt>
                <c:pt idx="377">
                  <c:v>44556</c:v>
                </c:pt>
                <c:pt idx="378">
                  <c:v>44557</c:v>
                </c:pt>
                <c:pt idx="379">
                  <c:v>44558</c:v>
                </c:pt>
                <c:pt idx="380">
                  <c:v>44559</c:v>
                </c:pt>
                <c:pt idx="381">
                  <c:v>44560</c:v>
                </c:pt>
                <c:pt idx="382">
                  <c:v>44561</c:v>
                </c:pt>
                <c:pt idx="383">
                  <c:v>44562</c:v>
                </c:pt>
                <c:pt idx="384">
                  <c:v>44563</c:v>
                </c:pt>
                <c:pt idx="385">
                  <c:v>44564</c:v>
                </c:pt>
                <c:pt idx="386">
                  <c:v>44565</c:v>
                </c:pt>
                <c:pt idx="387">
                  <c:v>44566</c:v>
                </c:pt>
                <c:pt idx="388">
                  <c:v>44567</c:v>
                </c:pt>
                <c:pt idx="389">
                  <c:v>44568</c:v>
                </c:pt>
                <c:pt idx="390">
                  <c:v>44569</c:v>
                </c:pt>
                <c:pt idx="391">
                  <c:v>44570</c:v>
                </c:pt>
                <c:pt idx="392">
                  <c:v>44571</c:v>
                </c:pt>
                <c:pt idx="393">
                  <c:v>44572</c:v>
                </c:pt>
                <c:pt idx="394">
                  <c:v>44573</c:v>
                </c:pt>
                <c:pt idx="395">
                  <c:v>44574</c:v>
                </c:pt>
                <c:pt idx="396">
                  <c:v>44575</c:v>
                </c:pt>
                <c:pt idx="397">
                  <c:v>44576</c:v>
                </c:pt>
                <c:pt idx="398">
                  <c:v>44577</c:v>
                </c:pt>
                <c:pt idx="399">
                  <c:v>44578</c:v>
                </c:pt>
                <c:pt idx="400">
                  <c:v>44579</c:v>
                </c:pt>
                <c:pt idx="401">
                  <c:v>44580</c:v>
                </c:pt>
                <c:pt idx="402">
                  <c:v>44581</c:v>
                </c:pt>
                <c:pt idx="403">
                  <c:v>44582</c:v>
                </c:pt>
                <c:pt idx="404">
                  <c:v>44583</c:v>
                </c:pt>
                <c:pt idx="405">
                  <c:v>44584</c:v>
                </c:pt>
                <c:pt idx="406">
                  <c:v>44585</c:v>
                </c:pt>
                <c:pt idx="407">
                  <c:v>44586</c:v>
                </c:pt>
                <c:pt idx="408">
                  <c:v>44587</c:v>
                </c:pt>
                <c:pt idx="409">
                  <c:v>44588</c:v>
                </c:pt>
                <c:pt idx="410">
                  <c:v>44589</c:v>
                </c:pt>
                <c:pt idx="411">
                  <c:v>44590</c:v>
                </c:pt>
                <c:pt idx="412">
                  <c:v>44591</c:v>
                </c:pt>
                <c:pt idx="413">
                  <c:v>44592</c:v>
                </c:pt>
                <c:pt idx="414">
                  <c:v>44593</c:v>
                </c:pt>
                <c:pt idx="415">
                  <c:v>44594</c:v>
                </c:pt>
                <c:pt idx="416">
                  <c:v>44595</c:v>
                </c:pt>
                <c:pt idx="417">
                  <c:v>44596</c:v>
                </c:pt>
                <c:pt idx="418">
                  <c:v>44597</c:v>
                </c:pt>
                <c:pt idx="419">
                  <c:v>44598</c:v>
                </c:pt>
                <c:pt idx="420">
                  <c:v>44599</c:v>
                </c:pt>
                <c:pt idx="421">
                  <c:v>44600</c:v>
                </c:pt>
                <c:pt idx="422">
                  <c:v>44601</c:v>
                </c:pt>
                <c:pt idx="423">
                  <c:v>44602</c:v>
                </c:pt>
                <c:pt idx="424">
                  <c:v>44603</c:v>
                </c:pt>
                <c:pt idx="425">
                  <c:v>44604</c:v>
                </c:pt>
                <c:pt idx="426">
                  <c:v>44605</c:v>
                </c:pt>
                <c:pt idx="427">
                  <c:v>44606</c:v>
                </c:pt>
                <c:pt idx="428">
                  <c:v>44607</c:v>
                </c:pt>
                <c:pt idx="429">
                  <c:v>44608</c:v>
                </c:pt>
                <c:pt idx="430">
                  <c:v>44609</c:v>
                </c:pt>
                <c:pt idx="431">
                  <c:v>44610</c:v>
                </c:pt>
                <c:pt idx="432">
                  <c:v>44611</c:v>
                </c:pt>
                <c:pt idx="433">
                  <c:v>44612</c:v>
                </c:pt>
                <c:pt idx="434">
                  <c:v>44613</c:v>
                </c:pt>
                <c:pt idx="435">
                  <c:v>44614</c:v>
                </c:pt>
                <c:pt idx="436">
                  <c:v>44615</c:v>
                </c:pt>
                <c:pt idx="437">
                  <c:v>44616</c:v>
                </c:pt>
                <c:pt idx="438">
                  <c:v>44617</c:v>
                </c:pt>
                <c:pt idx="439">
                  <c:v>44618</c:v>
                </c:pt>
                <c:pt idx="440">
                  <c:v>44619</c:v>
                </c:pt>
                <c:pt idx="441">
                  <c:v>44620</c:v>
                </c:pt>
                <c:pt idx="442">
                  <c:v>44621</c:v>
                </c:pt>
                <c:pt idx="443">
                  <c:v>44622</c:v>
                </c:pt>
                <c:pt idx="444">
                  <c:v>44623</c:v>
                </c:pt>
                <c:pt idx="445">
                  <c:v>44624</c:v>
                </c:pt>
                <c:pt idx="446">
                  <c:v>44625</c:v>
                </c:pt>
                <c:pt idx="447">
                  <c:v>44626</c:v>
                </c:pt>
                <c:pt idx="448">
                  <c:v>44627</c:v>
                </c:pt>
                <c:pt idx="449">
                  <c:v>44628</c:v>
                </c:pt>
                <c:pt idx="450">
                  <c:v>44629</c:v>
                </c:pt>
                <c:pt idx="451">
                  <c:v>44630</c:v>
                </c:pt>
                <c:pt idx="452">
                  <c:v>44631</c:v>
                </c:pt>
                <c:pt idx="453">
                  <c:v>44632</c:v>
                </c:pt>
                <c:pt idx="454">
                  <c:v>44633</c:v>
                </c:pt>
                <c:pt idx="455">
                  <c:v>44634</c:v>
                </c:pt>
                <c:pt idx="456">
                  <c:v>44635</c:v>
                </c:pt>
                <c:pt idx="457">
                  <c:v>44636</c:v>
                </c:pt>
                <c:pt idx="458">
                  <c:v>44637</c:v>
                </c:pt>
                <c:pt idx="459">
                  <c:v>44638</c:v>
                </c:pt>
                <c:pt idx="460">
                  <c:v>44639</c:v>
                </c:pt>
                <c:pt idx="461">
                  <c:v>44640</c:v>
                </c:pt>
                <c:pt idx="462">
                  <c:v>44641</c:v>
                </c:pt>
                <c:pt idx="463">
                  <c:v>44642</c:v>
                </c:pt>
                <c:pt idx="464">
                  <c:v>44643</c:v>
                </c:pt>
                <c:pt idx="465">
                  <c:v>44644</c:v>
                </c:pt>
                <c:pt idx="466">
                  <c:v>44645</c:v>
                </c:pt>
                <c:pt idx="467">
                  <c:v>44646</c:v>
                </c:pt>
                <c:pt idx="468">
                  <c:v>44647</c:v>
                </c:pt>
                <c:pt idx="469">
                  <c:v>44648</c:v>
                </c:pt>
                <c:pt idx="470">
                  <c:v>44649</c:v>
                </c:pt>
                <c:pt idx="471">
                  <c:v>44650</c:v>
                </c:pt>
                <c:pt idx="472">
                  <c:v>44651</c:v>
                </c:pt>
                <c:pt idx="473">
                  <c:v>44652</c:v>
                </c:pt>
                <c:pt idx="474">
                  <c:v>44653</c:v>
                </c:pt>
                <c:pt idx="475">
                  <c:v>44654</c:v>
                </c:pt>
                <c:pt idx="476">
                  <c:v>44655</c:v>
                </c:pt>
                <c:pt idx="477">
                  <c:v>44656</c:v>
                </c:pt>
                <c:pt idx="478">
                  <c:v>44657</c:v>
                </c:pt>
                <c:pt idx="479">
                  <c:v>44658</c:v>
                </c:pt>
                <c:pt idx="480">
                  <c:v>44659</c:v>
                </c:pt>
                <c:pt idx="481">
                  <c:v>44660</c:v>
                </c:pt>
                <c:pt idx="482">
                  <c:v>44661</c:v>
                </c:pt>
                <c:pt idx="483">
                  <c:v>44662</c:v>
                </c:pt>
                <c:pt idx="484">
                  <c:v>44663</c:v>
                </c:pt>
                <c:pt idx="485">
                  <c:v>44664</c:v>
                </c:pt>
                <c:pt idx="486">
                  <c:v>44665</c:v>
                </c:pt>
                <c:pt idx="487">
                  <c:v>44666</c:v>
                </c:pt>
                <c:pt idx="488">
                  <c:v>44667</c:v>
                </c:pt>
                <c:pt idx="489">
                  <c:v>44668</c:v>
                </c:pt>
                <c:pt idx="490">
                  <c:v>44669</c:v>
                </c:pt>
                <c:pt idx="491">
                  <c:v>44670</c:v>
                </c:pt>
                <c:pt idx="492">
                  <c:v>44671</c:v>
                </c:pt>
                <c:pt idx="493">
                  <c:v>44672</c:v>
                </c:pt>
                <c:pt idx="494">
                  <c:v>44673</c:v>
                </c:pt>
                <c:pt idx="495">
                  <c:v>44674</c:v>
                </c:pt>
                <c:pt idx="496">
                  <c:v>44675</c:v>
                </c:pt>
                <c:pt idx="497">
                  <c:v>44676</c:v>
                </c:pt>
                <c:pt idx="498">
                  <c:v>44677</c:v>
                </c:pt>
              </c:numCache>
            </c:numRef>
          </c:cat>
          <c:val>
            <c:numRef>
              <c:f>Sheet1!$H$2:$H$500</c:f>
              <c:numCache>
                <c:formatCode>General</c:formatCode>
                <c:ptCount val="499"/>
                <c:pt idx="248">
                  <c:v>8712.2857142857138</c:v>
                </c:pt>
                <c:pt idx="249">
                  <c:v>10752.714285714286</c:v>
                </c:pt>
                <c:pt idx="250">
                  <c:v>11288.571428571429</c:v>
                </c:pt>
                <c:pt idx="251">
                  <c:v>11430.285714285714</c:v>
                </c:pt>
                <c:pt idx="252">
                  <c:v>11982.857142857143</c:v>
                </c:pt>
                <c:pt idx="253">
                  <c:v>12199.428571428571</c:v>
                </c:pt>
                <c:pt idx="254">
                  <c:v>11972.714285714286</c:v>
                </c:pt>
                <c:pt idx="255">
                  <c:v>11795.285714285714</c:v>
                </c:pt>
                <c:pt idx="256">
                  <c:v>12034.285714285714</c:v>
                </c:pt>
                <c:pt idx="257">
                  <c:v>12066.857142857143</c:v>
                </c:pt>
                <c:pt idx="258">
                  <c:v>12072.714285714286</c:v>
                </c:pt>
                <c:pt idx="259">
                  <c:v>12154</c:v>
                </c:pt>
                <c:pt idx="260">
                  <c:v>12424.857142857143</c:v>
                </c:pt>
                <c:pt idx="261">
                  <c:v>12678</c:v>
                </c:pt>
                <c:pt idx="262">
                  <c:v>12712.285714285714</c:v>
                </c:pt>
                <c:pt idx="263">
                  <c:v>12532.428571428571</c:v>
                </c:pt>
                <c:pt idx="264">
                  <c:v>12438.571428571429</c:v>
                </c:pt>
                <c:pt idx="265">
                  <c:v>12393.142857142857</c:v>
                </c:pt>
                <c:pt idx="266">
                  <c:v>10707</c:v>
                </c:pt>
                <c:pt idx="267">
                  <c:v>10186.142857142857</c:v>
                </c:pt>
                <c:pt idx="268">
                  <c:v>9550.5714285714294</c:v>
                </c:pt>
                <c:pt idx="269">
                  <c:v>9152.8571428571431</c:v>
                </c:pt>
                <c:pt idx="270">
                  <c:v>8767.5714285714294</c:v>
                </c:pt>
                <c:pt idx="271">
                  <c:v>8627.2857142857138</c:v>
                </c:pt>
                <c:pt idx="272">
                  <c:v>8497.8571428571431</c:v>
                </c:pt>
                <c:pt idx="273">
                  <c:v>9459</c:v>
                </c:pt>
                <c:pt idx="274">
                  <c:v>8847.5714285714294</c:v>
                </c:pt>
                <c:pt idx="275">
                  <c:v>8450.8571428571431</c:v>
                </c:pt>
                <c:pt idx="276">
                  <c:v>8050.5714285714284</c:v>
                </c:pt>
                <c:pt idx="277">
                  <c:v>7764.2857142857147</c:v>
                </c:pt>
                <c:pt idx="278">
                  <c:v>7828</c:v>
                </c:pt>
                <c:pt idx="279">
                  <c:v>7744.2857142857147</c:v>
                </c:pt>
                <c:pt idx="280">
                  <c:v>7884.7142857142853</c:v>
                </c:pt>
                <c:pt idx="281">
                  <c:v>8396.5714285714294</c:v>
                </c:pt>
                <c:pt idx="282">
                  <c:v>8651.4285714285706</c:v>
                </c:pt>
                <c:pt idx="283">
                  <c:v>9081.1428571428569</c:v>
                </c:pt>
                <c:pt idx="284">
                  <c:v>11062.571428571429</c:v>
                </c:pt>
                <c:pt idx="285">
                  <c:v>12516.857142857143</c:v>
                </c:pt>
                <c:pt idx="286">
                  <c:v>13382.285714285714</c:v>
                </c:pt>
                <c:pt idx="287">
                  <c:v>17206.428571428572</c:v>
                </c:pt>
                <c:pt idx="288">
                  <c:v>20612.428571428572</c:v>
                </c:pt>
                <c:pt idx="289">
                  <c:v>24056.857142857141</c:v>
                </c:pt>
                <c:pt idx="290">
                  <c:v>27300.142857142859</c:v>
                </c:pt>
                <c:pt idx="291">
                  <c:v>29557.571428571428</c:v>
                </c:pt>
                <c:pt idx="292">
                  <c:v>29347.571428571428</c:v>
                </c:pt>
                <c:pt idx="293">
                  <c:v>29387.142857142859</c:v>
                </c:pt>
                <c:pt idx="294">
                  <c:v>28404.857142857141</c:v>
                </c:pt>
                <c:pt idx="295">
                  <c:v>27744.428571428572</c:v>
                </c:pt>
                <c:pt idx="296">
                  <c:v>27610.142857142859</c:v>
                </c:pt>
                <c:pt idx="297">
                  <c:v>27218</c:v>
                </c:pt>
                <c:pt idx="298">
                  <c:v>26473.428571428572</c:v>
                </c:pt>
                <c:pt idx="299">
                  <c:v>26265.857142857141</c:v>
                </c:pt>
                <c:pt idx="300">
                  <c:v>26059.428571428572</c:v>
                </c:pt>
                <c:pt idx="301">
                  <c:v>26002.428571428572</c:v>
                </c:pt>
                <c:pt idx="302">
                  <c:v>25791</c:v>
                </c:pt>
                <c:pt idx="303">
                  <c:v>24550.142857142859</c:v>
                </c:pt>
                <c:pt idx="304">
                  <c:v>23724.428571428572</c:v>
                </c:pt>
                <c:pt idx="305">
                  <c:v>23100.714285714286</c:v>
                </c:pt>
                <c:pt idx="306">
                  <c:v>22786.714285714286</c:v>
                </c:pt>
                <c:pt idx="307">
                  <c:v>22663.285714285714</c:v>
                </c:pt>
                <c:pt idx="308">
                  <c:v>21880.857142857141</c:v>
                </c:pt>
                <c:pt idx="309">
                  <c:v>21402.714285714286</c:v>
                </c:pt>
                <c:pt idx="310">
                  <c:v>21915.714285714286</c:v>
                </c:pt>
                <c:pt idx="311">
                  <c:v>22440.714285714286</c:v>
                </c:pt>
                <c:pt idx="312">
                  <c:v>26803.285714285714</c:v>
                </c:pt>
                <c:pt idx="313">
                  <c:v>30809.714285714286</c:v>
                </c:pt>
                <c:pt idx="314">
                  <c:v>32818.571428571428</c:v>
                </c:pt>
                <c:pt idx="315">
                  <c:v>40301.285714285717</c:v>
                </c:pt>
                <c:pt idx="316">
                  <c:v>47212.285714285717</c:v>
                </c:pt>
                <c:pt idx="317">
                  <c:v>53188.428571428572</c:v>
                </c:pt>
                <c:pt idx="318">
                  <c:v>58609</c:v>
                </c:pt>
                <c:pt idx="319">
                  <c:v>60947.142857142855</c:v>
                </c:pt>
                <c:pt idx="320">
                  <c:v>60326.857142857145</c:v>
                </c:pt>
                <c:pt idx="321">
                  <c:v>60040.571428571428</c:v>
                </c:pt>
                <c:pt idx="322">
                  <c:v>57910.428571428572</c:v>
                </c:pt>
                <c:pt idx="323">
                  <c:v>55986</c:v>
                </c:pt>
                <c:pt idx="324">
                  <c:v>54407.428571428572</c:v>
                </c:pt>
                <c:pt idx="325">
                  <c:v>53475.571428571428</c:v>
                </c:pt>
                <c:pt idx="326">
                  <c:v>53435.571428571428</c:v>
                </c:pt>
                <c:pt idx="327">
                  <c:v>53392.571428571428</c:v>
                </c:pt>
                <c:pt idx="328">
                  <c:v>53208</c:v>
                </c:pt>
                <c:pt idx="329">
                  <c:v>51269</c:v>
                </c:pt>
                <c:pt idx="330">
                  <c:v>50222.857142857145</c:v>
                </c:pt>
                <c:pt idx="331">
                  <c:v>49470.857142857145</c:v>
                </c:pt>
                <c:pt idx="332">
                  <c:v>47954.571428571428</c:v>
                </c:pt>
                <c:pt idx="333">
                  <c:v>46113.428571428572</c:v>
                </c:pt>
                <c:pt idx="334">
                  <c:v>46065.714285714283</c:v>
                </c:pt>
                <c:pt idx="335">
                  <c:v>46016.857142857145</c:v>
                </c:pt>
                <c:pt idx="336">
                  <c:v>46224.857142857145</c:v>
                </c:pt>
                <c:pt idx="337">
                  <c:v>46386.571428571428</c:v>
                </c:pt>
                <c:pt idx="338">
                  <c:v>46501.857142857145</c:v>
                </c:pt>
                <c:pt idx="339">
                  <c:v>47197.857142857145</c:v>
                </c:pt>
                <c:pt idx="340">
                  <c:v>47934.714285714283</c:v>
                </c:pt>
                <c:pt idx="341">
                  <c:v>48855.428571428572</c:v>
                </c:pt>
                <c:pt idx="342">
                  <c:v>49957.285714285717</c:v>
                </c:pt>
                <c:pt idx="343">
                  <c:v>52808.428571428572</c:v>
                </c:pt>
                <c:pt idx="344">
                  <c:v>54246.857142857145</c:v>
                </c:pt>
                <c:pt idx="345">
                  <c:v>53125.285714285717</c:v>
                </c:pt>
                <c:pt idx="346">
                  <c:v>45196.714285714283</c:v>
                </c:pt>
                <c:pt idx="347">
                  <c:v>40133.285714285717</c:v>
                </c:pt>
                <c:pt idx="348">
                  <c:v>37784.142857142855</c:v>
                </c:pt>
                <c:pt idx="349">
                  <c:v>36551.571428571428</c:v>
                </c:pt>
                <c:pt idx="350">
                  <c:v>34769.142857142855</c:v>
                </c:pt>
                <c:pt idx="351">
                  <c:v>35680.571428571428</c:v>
                </c:pt>
                <c:pt idx="352">
                  <c:v>40945.142857142855</c:v>
                </c:pt>
                <c:pt idx="353">
                  <c:v>53017</c:v>
                </c:pt>
                <c:pt idx="354">
                  <c:v>61830.857142857145</c:v>
                </c:pt>
                <c:pt idx="355">
                  <c:v>65628</c:v>
                </c:pt>
                <c:pt idx="356">
                  <c:v>67178.857142857145</c:v>
                </c:pt>
                <c:pt idx="357">
                  <c:v>69481.857142857145</c:v>
                </c:pt>
                <c:pt idx="358">
                  <c:v>69923.857142857145</c:v>
                </c:pt>
                <c:pt idx="359">
                  <c:v>68463.428571428565</c:v>
                </c:pt>
                <c:pt idx="360">
                  <c:v>66995.142857142855</c:v>
                </c:pt>
                <c:pt idx="361">
                  <c:v>65382</c:v>
                </c:pt>
                <c:pt idx="362">
                  <c:v>64405.571428571428</c:v>
                </c:pt>
                <c:pt idx="363">
                  <c:v>63956.857142857145</c:v>
                </c:pt>
                <c:pt idx="364">
                  <c:v>62591</c:v>
                </c:pt>
                <c:pt idx="365">
                  <c:v>61556.857142857145</c:v>
                </c:pt>
                <c:pt idx="366">
                  <c:v>60606.428571428572</c:v>
                </c:pt>
                <c:pt idx="367">
                  <c:v>59762.142857142855</c:v>
                </c:pt>
                <c:pt idx="368">
                  <c:v>58849.857142857145</c:v>
                </c:pt>
                <c:pt idx="369">
                  <c:v>58630</c:v>
                </c:pt>
                <c:pt idx="370">
                  <c:v>59249</c:v>
                </c:pt>
                <c:pt idx="371">
                  <c:v>62116.285714285717</c:v>
                </c:pt>
                <c:pt idx="372">
                  <c:v>65308.428571428572</c:v>
                </c:pt>
                <c:pt idx="373">
                  <c:v>67708</c:v>
                </c:pt>
                <c:pt idx="374">
                  <c:v>67451.571428571435</c:v>
                </c:pt>
                <c:pt idx="375">
                  <c:v>58757.428571428572</c:v>
                </c:pt>
                <c:pt idx="376">
                  <c:v>52722</c:v>
                </c:pt>
                <c:pt idx="377">
                  <c:v>51814.142857142855</c:v>
                </c:pt>
                <c:pt idx="378">
                  <c:v>49516.714285714283</c:v>
                </c:pt>
                <c:pt idx="379">
                  <c:v>47068.571428571428</c:v>
                </c:pt>
                <c:pt idx="380">
                  <c:v>45628.857142857145</c:v>
                </c:pt>
                <c:pt idx="381">
                  <c:v>46311.142857142855</c:v>
                </c:pt>
                <c:pt idx="382">
                  <c:v>48303.428571428572</c:v>
                </c:pt>
                <c:pt idx="383">
                  <c:v>49316.428571428572</c:v>
                </c:pt>
                <c:pt idx="384">
                  <c:v>48949.428571428572</c:v>
                </c:pt>
                <c:pt idx="385">
                  <c:v>47438.285714285717</c:v>
                </c:pt>
                <c:pt idx="386">
                  <c:v>44742</c:v>
                </c:pt>
                <c:pt idx="387">
                  <c:v>42677.857142857145</c:v>
                </c:pt>
                <c:pt idx="388">
                  <c:v>41127.714285714283</c:v>
                </c:pt>
                <c:pt idx="389">
                  <c:v>47051.714285714283</c:v>
                </c:pt>
                <c:pt idx="390">
                  <c:v>51884.714285714283</c:v>
                </c:pt>
                <c:pt idx="391">
                  <c:v>52312.714285714283</c:v>
                </c:pt>
                <c:pt idx="392">
                  <c:v>51532</c:v>
                </c:pt>
                <c:pt idx="393">
                  <c:v>51159.285714285717</c:v>
                </c:pt>
                <c:pt idx="394">
                  <c:v>49631.428571428572</c:v>
                </c:pt>
                <c:pt idx="395">
                  <c:v>47911.571428571428</c:v>
                </c:pt>
                <c:pt idx="396">
                  <c:v>45943</c:v>
                </c:pt>
                <c:pt idx="397">
                  <c:v>44855</c:v>
                </c:pt>
                <c:pt idx="398">
                  <c:v>44185.428571428572</c:v>
                </c:pt>
                <c:pt idx="399">
                  <c:v>41927</c:v>
                </c:pt>
                <c:pt idx="400">
                  <c:v>39674</c:v>
                </c:pt>
                <c:pt idx="401">
                  <c:v>37214</c:v>
                </c:pt>
                <c:pt idx="402">
                  <c:v>34338.857142857145</c:v>
                </c:pt>
                <c:pt idx="403">
                  <c:v>31247.142857142859</c:v>
                </c:pt>
                <c:pt idx="404">
                  <c:v>29998.428571428572</c:v>
                </c:pt>
                <c:pt idx="405">
                  <c:v>29322.285714285714</c:v>
                </c:pt>
                <c:pt idx="406">
                  <c:v>27869.428571428572</c:v>
                </c:pt>
                <c:pt idx="407">
                  <c:v>26523.714285714286</c:v>
                </c:pt>
                <c:pt idx="408">
                  <c:v>25490.857142857141</c:v>
                </c:pt>
                <c:pt idx="409">
                  <c:v>24966.285714285714</c:v>
                </c:pt>
                <c:pt idx="410">
                  <c:v>23995.142857142859</c:v>
                </c:pt>
                <c:pt idx="411">
                  <c:v>23230.714285714286</c:v>
                </c:pt>
                <c:pt idx="412">
                  <c:v>22755.142857142859</c:v>
                </c:pt>
                <c:pt idx="413">
                  <c:v>21812.571428571428</c:v>
                </c:pt>
                <c:pt idx="414">
                  <c:v>20873.714285714286</c:v>
                </c:pt>
                <c:pt idx="415">
                  <c:v>20232.857142857141</c:v>
                </c:pt>
                <c:pt idx="416">
                  <c:v>17889.857142857141</c:v>
                </c:pt>
                <c:pt idx="417">
                  <c:v>15202.857142857143</c:v>
                </c:pt>
                <c:pt idx="418">
                  <c:v>14217.285714285714</c:v>
                </c:pt>
                <c:pt idx="419">
                  <c:v>13840.142857142857</c:v>
                </c:pt>
                <c:pt idx="420">
                  <c:v>13253.571428571429</c:v>
                </c:pt>
                <c:pt idx="421">
                  <c:v>12700.857142857143</c:v>
                </c:pt>
                <c:pt idx="422">
                  <c:v>11950.285714285714</c:v>
                </c:pt>
                <c:pt idx="423">
                  <c:v>12953.571428571429</c:v>
                </c:pt>
                <c:pt idx="424">
                  <c:v>13771</c:v>
                </c:pt>
                <c:pt idx="425">
                  <c:v>13481.857142857143</c:v>
                </c:pt>
                <c:pt idx="426">
                  <c:v>13183.428571428571</c:v>
                </c:pt>
                <c:pt idx="427">
                  <c:v>12505.571428571429</c:v>
                </c:pt>
                <c:pt idx="428">
                  <c:v>11985.857142857143</c:v>
                </c:pt>
                <c:pt idx="429">
                  <c:v>11477.714285714286</c:v>
                </c:pt>
                <c:pt idx="430">
                  <c:v>11048.571428571429</c:v>
                </c:pt>
                <c:pt idx="431">
                  <c:v>10559</c:v>
                </c:pt>
                <c:pt idx="432">
                  <c:v>10414</c:v>
                </c:pt>
                <c:pt idx="433">
                  <c:v>10465.857142857143</c:v>
                </c:pt>
                <c:pt idx="434">
                  <c:v>10609.142857142857</c:v>
                </c:pt>
                <c:pt idx="435">
                  <c:v>10460.285714285714</c:v>
                </c:pt>
                <c:pt idx="436">
                  <c:v>10161.428571428571</c:v>
                </c:pt>
                <c:pt idx="437">
                  <c:v>9414.4285714285706</c:v>
                </c:pt>
                <c:pt idx="438">
                  <c:v>8856.4285714285706</c:v>
                </c:pt>
                <c:pt idx="439">
                  <c:v>8628.1428571428569</c:v>
                </c:pt>
                <c:pt idx="440">
                  <c:v>8506.2857142857138</c:v>
                </c:pt>
                <c:pt idx="441">
                  <c:v>8213.4285714285706</c:v>
                </c:pt>
                <c:pt idx="442">
                  <c:v>7933.4285714285716</c:v>
                </c:pt>
                <c:pt idx="443">
                  <c:v>7738.7142857142853</c:v>
                </c:pt>
                <c:pt idx="444">
                  <c:v>7801.4285714285716</c:v>
                </c:pt>
                <c:pt idx="445">
                  <c:v>7525</c:v>
                </c:pt>
                <c:pt idx="446">
                  <c:v>7269.4285714285716</c:v>
                </c:pt>
                <c:pt idx="447">
                  <c:v>7158.4285714285716</c:v>
                </c:pt>
                <c:pt idx="448">
                  <c:v>6820</c:v>
                </c:pt>
                <c:pt idx="449">
                  <c:v>6614.4285714285716</c:v>
                </c:pt>
                <c:pt idx="450">
                  <c:v>6573.8571428571431</c:v>
                </c:pt>
                <c:pt idx="451">
                  <c:v>6371.1428571428569</c:v>
                </c:pt>
                <c:pt idx="452">
                  <c:v>6079.7142857142853</c:v>
                </c:pt>
                <c:pt idx="453">
                  <c:v>5908.5714285714284</c:v>
                </c:pt>
                <c:pt idx="454">
                  <c:v>5805.5714285714284</c:v>
                </c:pt>
                <c:pt idx="455">
                  <c:v>5894.1428571428569</c:v>
                </c:pt>
                <c:pt idx="456">
                  <c:v>6005</c:v>
                </c:pt>
                <c:pt idx="457">
                  <c:v>6093.5714285714284</c:v>
                </c:pt>
                <c:pt idx="458">
                  <c:v>6265</c:v>
                </c:pt>
                <c:pt idx="459">
                  <c:v>6485.1428571428569</c:v>
                </c:pt>
                <c:pt idx="460">
                  <c:v>6536.2857142857147</c:v>
                </c:pt>
                <c:pt idx="461">
                  <c:v>6581.7142857142853</c:v>
                </c:pt>
                <c:pt idx="462">
                  <c:v>6475.4285714285716</c:v>
                </c:pt>
                <c:pt idx="463">
                  <c:v>6277.4285714285716</c:v>
                </c:pt>
                <c:pt idx="464">
                  <c:v>6061.1428571428569</c:v>
                </c:pt>
                <c:pt idx="465">
                  <c:v>5826.2857142857147</c:v>
                </c:pt>
                <c:pt idx="466">
                  <c:v>5661.1428571428569</c:v>
                </c:pt>
                <c:pt idx="467">
                  <c:v>5603.5714285714284</c:v>
                </c:pt>
                <c:pt idx="468">
                  <c:v>5504.4285714285716</c:v>
                </c:pt>
                <c:pt idx="469">
                  <c:v>5434.5714285714284</c:v>
                </c:pt>
                <c:pt idx="470">
                  <c:v>5435.7142857142853</c:v>
                </c:pt>
                <c:pt idx="471">
                  <c:v>5695</c:v>
                </c:pt>
                <c:pt idx="472">
                  <c:v>6105</c:v>
                </c:pt>
                <c:pt idx="473">
                  <c:v>6389.1428571428569</c:v>
                </c:pt>
                <c:pt idx="474">
                  <c:v>6539.2857142857147</c:v>
                </c:pt>
                <c:pt idx="475">
                  <c:v>6703.4285714285716</c:v>
                </c:pt>
                <c:pt idx="476">
                  <c:v>6981.8571428571431</c:v>
                </c:pt>
                <c:pt idx="477">
                  <c:v>7196.5714285714284</c:v>
                </c:pt>
                <c:pt idx="478">
                  <c:v>7137.7142857142853</c:v>
                </c:pt>
                <c:pt idx="479">
                  <c:v>6876.4285714285716</c:v>
                </c:pt>
                <c:pt idx="480">
                  <c:v>6706.7142857142853</c:v>
                </c:pt>
                <c:pt idx="481">
                  <c:v>6570.4285714285716</c:v>
                </c:pt>
                <c:pt idx="482">
                  <c:v>6500.2857142857147</c:v>
                </c:pt>
                <c:pt idx="483">
                  <c:v>6441.8571428571431</c:v>
                </c:pt>
                <c:pt idx="484">
                  <c:v>6422</c:v>
                </c:pt>
                <c:pt idx="485">
                  <c:v>6391.4285714285716</c:v>
                </c:pt>
                <c:pt idx="486">
                  <c:v>6523.5714285714284</c:v>
                </c:pt>
                <c:pt idx="487">
                  <c:v>6430</c:v>
                </c:pt>
                <c:pt idx="488">
                  <c:v>6359.7142857142853</c:v>
                </c:pt>
                <c:pt idx="489">
                  <c:v>6089</c:v>
                </c:pt>
                <c:pt idx="490">
                  <c:v>6056.8571428571431</c:v>
                </c:pt>
                <c:pt idx="491">
                  <c:v>5970.1428571428569</c:v>
                </c:pt>
                <c:pt idx="492">
                  <c:v>5856.1428571428569</c:v>
                </c:pt>
                <c:pt idx="493">
                  <c:v>5573.1428571428569</c:v>
                </c:pt>
                <c:pt idx="494">
                  <c:v>5235.4285714285716</c:v>
                </c:pt>
                <c:pt idx="495">
                  <c:v>5220.1428571428569</c:v>
                </c:pt>
                <c:pt idx="496">
                  <c:v>5383.8571428571431</c:v>
                </c:pt>
                <c:pt idx="497">
                  <c:v>5048.7142857142853</c:v>
                </c:pt>
                <c:pt idx="498">
                  <c:v>4438.1428571428569</c:v>
                </c:pt>
              </c:numCache>
            </c:numRef>
          </c:val>
          <c:smooth val="0"/>
          <c:extLst>
            <c:ext xmlns:c16="http://schemas.microsoft.com/office/drawing/2014/chart" uri="{C3380CC4-5D6E-409C-BE32-E72D297353CC}">
              <c16:uniqueId val="{00000002-081F-425B-A4F5-CAAF177D5F17}"/>
            </c:ext>
          </c:extLst>
        </c:ser>
        <c:dLbls>
          <c:showLegendKey val="0"/>
          <c:showVal val="0"/>
          <c:showCatName val="0"/>
          <c:showSerName val="0"/>
          <c:showPercent val="0"/>
          <c:showBubbleSize val="0"/>
        </c:dLbls>
        <c:smooth val="0"/>
        <c:axId val="2051600895"/>
        <c:axId val="1600578655"/>
      </c:lineChart>
      <c:dateAx>
        <c:axId val="2051600895"/>
        <c:scaling>
          <c:orientation val="minMax"/>
        </c:scaling>
        <c:delete val="0"/>
        <c:axPos val="b"/>
        <c:numFmt formatCode="[$-409]mmm\-yy;@" sourceLinked="0"/>
        <c:majorTickMark val="none"/>
        <c:minorTickMark val="none"/>
        <c:tickLblPos val="nextTo"/>
        <c:spPr>
          <a:noFill/>
          <a:ln w="9525" cap="flat" cmpd="sng" algn="ctr">
            <a:solidFill>
              <a:schemeClr val="tx1">
                <a:lumMod val="15000"/>
                <a:lumOff val="85000"/>
              </a:schemeClr>
            </a:solidFill>
            <a:round/>
          </a:ln>
          <a:effectLst/>
        </c:spPr>
        <c:txPr>
          <a:bodyPr rot="-24000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600578655"/>
        <c:crosses val="autoZero"/>
        <c:auto val="1"/>
        <c:lblOffset val="100"/>
        <c:baseTimeUnit val="days"/>
      </c:dateAx>
      <c:valAx>
        <c:axId val="1600578655"/>
        <c:scaling>
          <c:orientation val="minMax"/>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51600895"/>
        <c:crosses val="autoZero"/>
        <c:crossBetween val="between"/>
      </c:valAx>
      <c:spPr>
        <a:noFill/>
        <a:ln>
          <a:noFill/>
        </a:ln>
        <a:effectLst/>
      </c:spPr>
    </c:plotArea>
    <c:legend>
      <c:legendPos val="t"/>
      <c:layout>
        <c:manualLayout>
          <c:xMode val="edge"/>
          <c:yMode val="edge"/>
          <c:x val="2.9518681953971927E-2"/>
          <c:y val="7.5518848479037684E-2"/>
          <c:w val="0.94832438654270979"/>
          <c:h val="6.485163022085968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a:solidFill>
                  <a:schemeClr val="accent5">
                    <a:lumMod val="75000"/>
                  </a:schemeClr>
                </a:solidFill>
              </a:rPr>
              <a:t>Percent People Vaccinated by Age Group by Vaccination Date</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8581309258166837E-2"/>
          <c:y val="0.12724639201260643"/>
          <c:w val="0.92814130694137542"/>
          <c:h val="0.79085644896047746"/>
        </c:manualLayout>
      </c:layout>
      <c:barChart>
        <c:barDir val="col"/>
        <c:grouping val="clustered"/>
        <c:varyColors val="0"/>
        <c:dLbls>
          <c:showLegendKey val="0"/>
          <c:showVal val="0"/>
          <c:showCatName val="0"/>
          <c:showSerName val="0"/>
          <c:showPercent val="0"/>
          <c:showBubbleSize val="0"/>
        </c:dLbls>
        <c:gapWidth val="150"/>
        <c:axId val="1714898128"/>
        <c:axId val="1549921984"/>
        <c:extLst>
          <c:ext xmlns:c15="http://schemas.microsoft.com/office/drawing/2012/chart" uri="{02D57815-91ED-43cb-92C2-25804820EDAC}">
            <c15:filteredBarSeries>
              <c15:ser>
                <c:idx val="9"/>
                <c:order val="10"/>
                <c:tx>
                  <c:strRef>
                    <c:extLst>
                      <c:ext uri="{02D57815-91ED-43cb-92C2-25804820EDAC}">
                        <c15:formulaRef>
                          <c15:sqref>People!$BD$1</c15:sqref>
                        </c15:formulaRef>
                      </c:ext>
                    </c:extLst>
                    <c:strCache>
                      <c:ptCount val="1"/>
                      <c:pt idx="0">
                        <c:v>Phase 1A: HCW &amp; LTC</c:v>
                      </c:pt>
                    </c:strCache>
                  </c:strRef>
                </c:tx>
                <c:spPr>
                  <a:solidFill>
                    <a:schemeClr val="accent4">
                      <a:lumMod val="60000"/>
                    </a:schemeClr>
                  </a:solidFill>
                  <a:ln>
                    <a:noFill/>
                  </a:ln>
                  <a:effectLst/>
                </c:spPr>
                <c:invertIfNegative val="0"/>
                <c:dPt>
                  <c:idx val="4"/>
                  <c:invertIfNegative val="0"/>
                  <c:bubble3D val="0"/>
                  <c:spPr>
                    <a:solidFill>
                      <a:schemeClr val="accent5">
                        <a:lumMod val="75000"/>
                      </a:schemeClr>
                    </a:solidFill>
                    <a:ln>
                      <a:noFill/>
                    </a:ln>
                    <a:effectLst/>
                  </c:spPr>
                  <c:extLst>
                    <c:ext xmlns:c16="http://schemas.microsoft.com/office/drawing/2014/chart" uri="{C3380CC4-5D6E-409C-BE32-E72D297353CC}">
                      <c16:uniqueId val="{0000003E-BD60-48A1-8DA9-1BA9A54BBDF4}"/>
                    </c:ext>
                  </c:extLst>
                </c:dPt>
                <c:dLbls>
                  <c:dLbl>
                    <c:idx val="4"/>
                    <c:tx>
                      <c:rich>
                        <a:bodyPr/>
                        <a:lstStyle/>
                        <a:p>
                          <a:fld id="{BA8569CA-021A-4679-A226-D9E5BF0A1452}" type="SERIESNAME">
                            <a:rPr lang="en-US"/>
                            <a:pPr/>
                            <a:t>[SERIES NAME]</a:t>
                          </a:fld>
                          <a:endParaRPr lang="en-US"/>
                        </a:p>
                      </c:rich>
                    </c:tx>
                    <c:showLegendKey val="0"/>
                    <c:showVal val="1"/>
                    <c:showCatName val="0"/>
                    <c:showSerName val="1"/>
                    <c:showPercent val="0"/>
                    <c:showBubbleSize val="0"/>
                    <c:extLst>
                      <c:ext uri="{CE6537A1-D6FC-4f65-9D91-7224C49458BB}">
                        <c15:dlblFieldTable/>
                        <c15:showDataLabelsRange val="0"/>
                      </c:ext>
                      <c:ext xmlns:c16="http://schemas.microsoft.com/office/drawing/2014/chart" uri="{C3380CC4-5D6E-409C-BE32-E72D297353CC}">
                        <c16:uniqueId val="{0000003E-BD60-48A1-8DA9-1BA9A54BBDF4}"/>
                      </c:ext>
                    </c:extLst>
                  </c:dLbl>
                  <c:spPr>
                    <a:noFill/>
                    <a:ln>
                      <a:solidFill>
                        <a:srgbClr val="0070C0"/>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uri="{CE6537A1-D6FC-4f65-9D91-7224C49458BB}">
                      <c15:showLeaderLines val="0"/>
                    </c:ext>
                  </c:extLst>
                </c:dLbls>
                <c:cat>
                  <c:strRef>
                    <c:extLst>
                      <c:ext uri="{02D57815-91ED-43cb-92C2-25804820EDAC}">
                        <c15:formulaRef>
                          <c15:sqref>People!$A$2:$A$155</c15:sqref>
                        </c15:formulaRef>
                      </c:ext>
                    </c:extLst>
                    <c:strCache>
                      <c:ptCount val="139"/>
                      <c:pt idx="0">
                        <c:v>December</c:v>
                      </c:pt>
                      <c:pt idx="18">
                        <c:v>January</c:v>
                      </c:pt>
                      <c:pt idx="49">
                        <c:v>February</c:v>
                      </c:pt>
                      <c:pt idx="77">
                        <c:v>March</c:v>
                      </c:pt>
                      <c:pt idx="108">
                        <c:v>April</c:v>
                      </c:pt>
                      <c:pt idx="138">
                        <c:v>May</c:v>
                      </c:pt>
                    </c:strCache>
                  </c:strRef>
                </c:cat>
                <c:val>
                  <c:numRef>
                    <c:extLst>
                      <c:ext uri="{02D57815-91ED-43cb-92C2-25804820EDAC}">
                        <c15:formulaRef>
                          <c15:sqref>People!$BD$3:$BD$155</c15:sqref>
                        </c15:formulaRef>
                      </c:ext>
                    </c:extLst>
                    <c:numCache>
                      <c:formatCode>General</c:formatCode>
                      <c:ptCount val="153"/>
                      <c:pt idx="4" formatCode="0%">
                        <c:v>0.5</c:v>
                      </c:pt>
                    </c:numCache>
                  </c:numRef>
                </c:val>
                <c:extLst>
                  <c:ext xmlns:c16="http://schemas.microsoft.com/office/drawing/2014/chart" uri="{C3380CC4-5D6E-409C-BE32-E72D297353CC}">
                    <c16:uniqueId val="{0000003F-BD60-48A1-8DA9-1BA9A54BBDF4}"/>
                  </c:ext>
                </c:extLst>
              </c15:ser>
            </c15:filteredBarSeries>
            <c15:filteredBarSeries>
              <c15:ser>
                <c:idx val="10"/>
                <c:order val="11"/>
                <c:tx>
                  <c:strRef>
                    <c:extLst xmlns:c15="http://schemas.microsoft.com/office/drawing/2012/chart">
                      <c:ext xmlns:c15="http://schemas.microsoft.com/office/drawing/2012/chart" uri="{02D57815-91ED-43cb-92C2-25804820EDAC}">
                        <c15:formulaRef>
                          <c15:sqref>People!$BE$1</c15:sqref>
                        </c15:formulaRef>
                      </c:ext>
                    </c:extLst>
                    <c:strCache>
                      <c:ptCount val="1"/>
                      <c:pt idx="0">
                        <c:v>Phase 1B: 65+ &amp; 16+ w/ HR</c:v>
                      </c:pt>
                    </c:strCache>
                  </c:strRef>
                </c:tx>
                <c:spPr>
                  <a:solidFill>
                    <a:schemeClr val="accent5">
                      <a:lumMod val="60000"/>
                    </a:schemeClr>
                  </a:solidFill>
                  <a:ln>
                    <a:noFill/>
                  </a:ln>
                  <a:effectLst/>
                </c:spPr>
                <c:invertIfNegative val="0"/>
                <c:dPt>
                  <c:idx val="15"/>
                  <c:invertIfNegative val="0"/>
                  <c:bubble3D val="0"/>
                  <c:spPr>
                    <a:solidFill>
                      <a:schemeClr val="accent5">
                        <a:lumMod val="50000"/>
                      </a:schemeClr>
                    </a:solidFill>
                    <a:ln>
                      <a:noFill/>
                    </a:ln>
                    <a:effectLst/>
                  </c:spPr>
                  <c:extLst xmlns:c15="http://schemas.microsoft.com/office/drawing/2012/chart">
                    <c:ext xmlns:c16="http://schemas.microsoft.com/office/drawing/2014/chart" uri="{C3380CC4-5D6E-409C-BE32-E72D297353CC}">
                      <c16:uniqueId val="{00000041-BD60-48A1-8DA9-1BA9A54BBDF4}"/>
                    </c:ext>
                  </c:extLst>
                </c:dPt>
                <c:dLbls>
                  <c:dLbl>
                    <c:idx val="15"/>
                    <c:tx>
                      <c:rich>
                        <a:bodyPr/>
                        <a:lstStyle/>
                        <a:p>
                          <a:fld id="{789A7253-DC25-4D7D-9B19-4C8B486F11A4}" type="SERIESNAME">
                            <a:rPr lang="en-US"/>
                            <a:pPr/>
                            <a:t>[SERIES NAME]</a:t>
                          </a:fld>
                          <a:r>
                            <a:rPr lang="en-US" baseline="0"/>
                            <a:t> </a:t>
                          </a:r>
                        </a:p>
                      </c:rich>
                    </c:tx>
                    <c:showLegendKey val="0"/>
                    <c:showVal val="1"/>
                    <c:showCatName val="0"/>
                    <c:showSerName val="1"/>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41-BD60-48A1-8DA9-1BA9A54BBDF4}"/>
                      </c:ext>
                    </c:extLst>
                  </c:dLbl>
                  <c:spPr>
                    <a:noFill/>
                    <a:ln>
                      <a:solidFill>
                        <a:srgbClr val="0070C0"/>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People!$A$2:$A$155</c15:sqref>
                        </c15:formulaRef>
                      </c:ext>
                    </c:extLst>
                    <c:strCache>
                      <c:ptCount val="139"/>
                      <c:pt idx="0">
                        <c:v>December</c:v>
                      </c:pt>
                      <c:pt idx="18">
                        <c:v>January</c:v>
                      </c:pt>
                      <c:pt idx="49">
                        <c:v>February</c:v>
                      </c:pt>
                      <c:pt idx="77">
                        <c:v>March</c:v>
                      </c:pt>
                      <c:pt idx="108">
                        <c:v>April</c:v>
                      </c:pt>
                      <c:pt idx="138">
                        <c:v>May</c:v>
                      </c:pt>
                    </c:strCache>
                  </c:strRef>
                </c:cat>
                <c:val>
                  <c:numRef>
                    <c:extLst xmlns:c15="http://schemas.microsoft.com/office/drawing/2012/chart">
                      <c:ext xmlns:c15="http://schemas.microsoft.com/office/drawing/2012/chart" uri="{02D57815-91ED-43cb-92C2-25804820EDAC}">
                        <c15:formulaRef>
                          <c15:sqref>People!$BE$2:$BE$155</c15:sqref>
                        </c15:formulaRef>
                      </c:ext>
                    </c:extLst>
                    <c:numCache>
                      <c:formatCode>General</c:formatCode>
                      <c:ptCount val="154"/>
                      <c:pt idx="15" formatCode="0%">
                        <c:v>0.4</c:v>
                      </c:pt>
                    </c:numCache>
                  </c:numRef>
                </c:val>
                <c:extLst xmlns:c15="http://schemas.microsoft.com/office/drawing/2012/chart">
                  <c:ext xmlns:c16="http://schemas.microsoft.com/office/drawing/2014/chart" uri="{C3380CC4-5D6E-409C-BE32-E72D297353CC}">
                    <c16:uniqueId val="{00000042-BD60-48A1-8DA9-1BA9A54BBDF4}"/>
                  </c:ext>
                </c:extLst>
              </c15:ser>
            </c15:filteredBarSeries>
            <c15:filteredBarSeries>
              <c15:ser>
                <c:idx val="11"/>
                <c:order val="12"/>
                <c:tx>
                  <c:strRef>
                    <c:extLst xmlns:c15="http://schemas.microsoft.com/office/drawing/2012/chart">
                      <c:ext xmlns:c15="http://schemas.microsoft.com/office/drawing/2012/chart" uri="{02D57815-91ED-43cb-92C2-25804820EDAC}">
                        <c15:formulaRef>
                          <c15:sqref>People!$BF$1</c15:sqref>
                        </c15:formulaRef>
                      </c:ext>
                    </c:extLst>
                    <c:strCache>
                      <c:ptCount val="1"/>
                      <c:pt idx="0">
                        <c:v>Schools &amp; Childcare</c:v>
                      </c:pt>
                    </c:strCache>
                  </c:strRef>
                </c:tx>
                <c:spPr>
                  <a:solidFill>
                    <a:schemeClr val="accent6">
                      <a:lumMod val="60000"/>
                    </a:schemeClr>
                  </a:solidFill>
                  <a:ln>
                    <a:noFill/>
                  </a:ln>
                  <a:effectLst/>
                </c:spPr>
                <c:invertIfNegative val="0"/>
                <c:dPt>
                  <c:idx val="79"/>
                  <c:invertIfNegative val="0"/>
                  <c:bubble3D val="0"/>
                  <c:spPr>
                    <a:solidFill>
                      <a:schemeClr val="accent5">
                        <a:lumMod val="50000"/>
                      </a:schemeClr>
                    </a:solidFill>
                    <a:ln>
                      <a:noFill/>
                    </a:ln>
                    <a:effectLst/>
                  </c:spPr>
                  <c:extLst xmlns:c15="http://schemas.microsoft.com/office/drawing/2012/chart">
                    <c:ext xmlns:c16="http://schemas.microsoft.com/office/drawing/2014/chart" uri="{C3380CC4-5D6E-409C-BE32-E72D297353CC}">
                      <c16:uniqueId val="{00000044-BD60-48A1-8DA9-1BA9A54BBDF4}"/>
                    </c:ext>
                  </c:extLst>
                </c:dPt>
                <c:dLbls>
                  <c:dLbl>
                    <c:idx val="79"/>
                    <c:tx>
                      <c:rich>
                        <a:bodyPr/>
                        <a:lstStyle/>
                        <a:p>
                          <a:fld id="{734D30FA-22CD-4DE4-8123-CF8E4989BA6C}" type="SERIESNAME">
                            <a:rPr lang="en-US"/>
                            <a:pPr/>
                            <a:t>[SERIES NAME]</a:t>
                          </a:fld>
                          <a:endParaRPr lang="en-US"/>
                        </a:p>
                      </c:rich>
                    </c:tx>
                    <c:showLegendKey val="0"/>
                    <c:showVal val="1"/>
                    <c:showCatName val="0"/>
                    <c:showSerName val="1"/>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44-BD60-48A1-8DA9-1BA9A54BBDF4}"/>
                      </c:ext>
                    </c:extLst>
                  </c:dLbl>
                  <c:spPr>
                    <a:noFill/>
                    <a:ln>
                      <a:solidFill>
                        <a:srgbClr val="0070C0"/>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People!$A$2:$A$155</c15:sqref>
                        </c15:formulaRef>
                      </c:ext>
                    </c:extLst>
                    <c:strCache>
                      <c:ptCount val="139"/>
                      <c:pt idx="0">
                        <c:v>December</c:v>
                      </c:pt>
                      <c:pt idx="18">
                        <c:v>January</c:v>
                      </c:pt>
                      <c:pt idx="49">
                        <c:v>February</c:v>
                      </c:pt>
                      <c:pt idx="77">
                        <c:v>March</c:v>
                      </c:pt>
                      <c:pt idx="108">
                        <c:v>April</c:v>
                      </c:pt>
                      <c:pt idx="138">
                        <c:v>May</c:v>
                      </c:pt>
                    </c:strCache>
                  </c:strRef>
                </c:cat>
                <c:val>
                  <c:numRef>
                    <c:extLst xmlns:c15="http://schemas.microsoft.com/office/drawing/2012/chart">
                      <c:ext xmlns:c15="http://schemas.microsoft.com/office/drawing/2012/chart" uri="{02D57815-91ED-43cb-92C2-25804820EDAC}">
                        <c15:formulaRef>
                          <c15:sqref>People!$BF$2:$BF$155</c15:sqref>
                        </c15:formulaRef>
                      </c:ext>
                    </c:extLst>
                    <c:numCache>
                      <c:formatCode>General</c:formatCode>
                      <c:ptCount val="154"/>
                      <c:pt idx="79" formatCode="0%">
                        <c:v>0.65</c:v>
                      </c:pt>
                    </c:numCache>
                  </c:numRef>
                </c:val>
                <c:extLst xmlns:c15="http://schemas.microsoft.com/office/drawing/2012/chart">
                  <c:ext xmlns:c16="http://schemas.microsoft.com/office/drawing/2014/chart" uri="{C3380CC4-5D6E-409C-BE32-E72D297353CC}">
                    <c16:uniqueId val="{00000045-BD60-48A1-8DA9-1BA9A54BBDF4}"/>
                  </c:ext>
                </c:extLst>
              </c15:ser>
            </c15:filteredBarSeries>
            <c15:filteredBarSeries>
              <c15:ser>
                <c:idx val="12"/>
                <c:order val="13"/>
                <c:tx>
                  <c:strRef>
                    <c:extLst xmlns:c15="http://schemas.microsoft.com/office/drawing/2012/chart">
                      <c:ext xmlns:c15="http://schemas.microsoft.com/office/drawing/2012/chart" uri="{02D57815-91ED-43cb-92C2-25804820EDAC}">
                        <c15:formulaRef>
                          <c15:sqref>People!$BG$1</c15:sqref>
                        </c15:formulaRef>
                      </c:ext>
                    </c:extLst>
                    <c:strCache>
                      <c:ptCount val="1"/>
                      <c:pt idx="0">
                        <c:v>Phase 1C: 50+</c:v>
                      </c:pt>
                    </c:strCache>
                  </c:strRef>
                </c:tx>
                <c:spPr>
                  <a:solidFill>
                    <a:schemeClr val="accent1">
                      <a:lumMod val="80000"/>
                      <a:lumOff val="20000"/>
                    </a:schemeClr>
                  </a:solidFill>
                  <a:ln>
                    <a:noFill/>
                  </a:ln>
                  <a:effectLst/>
                </c:spPr>
                <c:invertIfNegative val="0"/>
                <c:dLbls>
                  <c:dLbl>
                    <c:idx val="91"/>
                    <c:tx>
                      <c:rich>
                        <a:bodyPr/>
                        <a:lstStyle/>
                        <a:p>
                          <a:fld id="{707A836D-5FD5-49DA-B425-03A90D57EE73}" type="SERIESNAME">
                            <a:rPr lang="en-US"/>
                            <a:pPr/>
                            <a:t>[SERIES NAME]</a:t>
                          </a:fld>
                          <a:endParaRPr lang="en-US"/>
                        </a:p>
                      </c:rich>
                    </c:tx>
                    <c:showLegendKey val="0"/>
                    <c:showVal val="1"/>
                    <c:showCatName val="0"/>
                    <c:showSerName val="1"/>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46-BD60-48A1-8DA9-1BA9A54BBDF4}"/>
                      </c:ext>
                    </c:extLst>
                  </c:dLbl>
                  <c:spPr>
                    <a:noFill/>
                    <a:ln>
                      <a:solidFill>
                        <a:srgbClr val="0070C0"/>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People!$A$2:$A$155</c15:sqref>
                        </c15:formulaRef>
                      </c:ext>
                    </c:extLst>
                    <c:strCache>
                      <c:ptCount val="139"/>
                      <c:pt idx="0">
                        <c:v>December</c:v>
                      </c:pt>
                      <c:pt idx="18">
                        <c:v>January</c:v>
                      </c:pt>
                      <c:pt idx="49">
                        <c:v>February</c:v>
                      </c:pt>
                      <c:pt idx="77">
                        <c:v>March</c:v>
                      </c:pt>
                      <c:pt idx="108">
                        <c:v>April</c:v>
                      </c:pt>
                      <c:pt idx="138">
                        <c:v>May</c:v>
                      </c:pt>
                    </c:strCache>
                  </c:strRef>
                </c:cat>
                <c:val>
                  <c:numRef>
                    <c:extLst xmlns:c15="http://schemas.microsoft.com/office/drawing/2012/chart">
                      <c:ext xmlns:c15="http://schemas.microsoft.com/office/drawing/2012/chart" uri="{02D57815-91ED-43cb-92C2-25804820EDAC}">
                        <c15:formulaRef>
                          <c15:sqref>People!$BG$2:$BG$155</c15:sqref>
                        </c15:formulaRef>
                      </c:ext>
                    </c:extLst>
                    <c:numCache>
                      <c:formatCode>General</c:formatCode>
                      <c:ptCount val="154"/>
                      <c:pt idx="91" formatCode="0%">
                        <c:v>0.7</c:v>
                      </c:pt>
                    </c:numCache>
                  </c:numRef>
                </c:val>
                <c:extLst xmlns:c15="http://schemas.microsoft.com/office/drawing/2012/chart">
                  <c:ext xmlns:c16="http://schemas.microsoft.com/office/drawing/2014/chart" uri="{C3380CC4-5D6E-409C-BE32-E72D297353CC}">
                    <c16:uniqueId val="{00000047-BD60-48A1-8DA9-1BA9A54BBDF4}"/>
                  </c:ext>
                </c:extLst>
              </c15:ser>
            </c15:filteredBarSeries>
            <c15:filteredBarSeries>
              <c15:ser>
                <c:idx val="13"/>
                <c:order val="14"/>
                <c:tx>
                  <c:strRef>
                    <c:extLst xmlns:c15="http://schemas.microsoft.com/office/drawing/2012/chart">
                      <c:ext xmlns:c15="http://schemas.microsoft.com/office/drawing/2012/chart" uri="{02D57815-91ED-43cb-92C2-25804820EDAC}">
                        <c15:formulaRef>
                          <c15:sqref>People!$BH$1</c15:sqref>
                        </c15:formulaRef>
                      </c:ext>
                    </c:extLst>
                    <c:strCache>
                      <c:ptCount val="1"/>
                      <c:pt idx="0">
                        <c:v>Phase 2a:16+</c:v>
                      </c:pt>
                    </c:strCache>
                  </c:strRef>
                </c:tx>
                <c:spPr>
                  <a:solidFill>
                    <a:schemeClr val="accent5">
                      <a:lumMod val="50000"/>
                    </a:schemeClr>
                  </a:solidFill>
                  <a:ln>
                    <a:noFill/>
                  </a:ln>
                  <a:effectLst/>
                </c:spPr>
                <c:invertIfNegative val="0"/>
                <c:dLbls>
                  <c:spPr>
                    <a:noFill/>
                    <a:ln>
                      <a:solidFill>
                        <a:srgbClr val="0070C0"/>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People!$A$2:$A$155</c15:sqref>
                        </c15:formulaRef>
                      </c:ext>
                    </c:extLst>
                    <c:strCache>
                      <c:ptCount val="139"/>
                      <c:pt idx="0">
                        <c:v>December</c:v>
                      </c:pt>
                      <c:pt idx="18">
                        <c:v>January</c:v>
                      </c:pt>
                      <c:pt idx="49">
                        <c:v>February</c:v>
                      </c:pt>
                      <c:pt idx="77">
                        <c:v>March</c:v>
                      </c:pt>
                      <c:pt idx="108">
                        <c:v>April</c:v>
                      </c:pt>
                      <c:pt idx="138">
                        <c:v>May</c:v>
                      </c:pt>
                    </c:strCache>
                  </c:strRef>
                </c:cat>
                <c:val>
                  <c:numRef>
                    <c:extLst xmlns:c15="http://schemas.microsoft.com/office/drawing/2012/chart">
                      <c:ext xmlns:c15="http://schemas.microsoft.com/office/drawing/2012/chart" uri="{02D57815-91ED-43cb-92C2-25804820EDAC}">
                        <c15:formulaRef>
                          <c15:sqref>People!$BH$2:$BH$155</c15:sqref>
                        </c15:formulaRef>
                      </c:ext>
                    </c:extLst>
                    <c:numCache>
                      <c:formatCode>General</c:formatCode>
                      <c:ptCount val="154"/>
                      <c:pt idx="105" formatCode="0%">
                        <c:v>0.73</c:v>
                      </c:pt>
                    </c:numCache>
                  </c:numRef>
                </c:val>
                <c:extLst xmlns:c15="http://schemas.microsoft.com/office/drawing/2012/chart">
                  <c:ext xmlns:c16="http://schemas.microsoft.com/office/drawing/2014/chart" uri="{C3380CC4-5D6E-409C-BE32-E72D297353CC}">
                    <c16:uniqueId val="{00000048-BD60-48A1-8DA9-1BA9A54BBDF4}"/>
                  </c:ext>
                </c:extLst>
              </c15:ser>
            </c15:filteredBarSeries>
            <c15:filteredBarSeries>
              <c15:ser>
                <c:idx val="14"/>
                <c:order val="15"/>
                <c:tx>
                  <c:strRef>
                    <c:extLst xmlns:c15="http://schemas.microsoft.com/office/drawing/2012/chart">
                      <c:ext xmlns:c15="http://schemas.microsoft.com/office/drawing/2012/chart" uri="{02D57815-91ED-43cb-92C2-25804820EDAC}">
                        <c15:formulaRef>
                          <c15:sqref>People!$BI$1</c15:sqref>
                        </c15:formulaRef>
                      </c:ext>
                    </c:extLst>
                    <c:strCache>
                      <c:ptCount val="1"/>
                      <c:pt idx="0">
                        <c:v>Phase 2b: 12+</c:v>
                      </c:pt>
                    </c:strCache>
                  </c:strRef>
                </c:tx>
                <c:spPr>
                  <a:solidFill>
                    <a:schemeClr val="accent3">
                      <a:lumMod val="80000"/>
                      <a:lumOff val="20000"/>
                    </a:schemeClr>
                  </a:solidFill>
                  <a:ln>
                    <a:noFill/>
                  </a:ln>
                  <a:effectLst/>
                </c:spPr>
                <c:invertIfNegative val="0"/>
                <c:dPt>
                  <c:idx val="149"/>
                  <c:invertIfNegative val="0"/>
                  <c:bubble3D val="0"/>
                  <c:spPr>
                    <a:solidFill>
                      <a:srgbClr val="FF0000"/>
                    </a:solidFill>
                    <a:ln>
                      <a:noFill/>
                    </a:ln>
                    <a:effectLst/>
                  </c:spPr>
                  <c:extLst xmlns:c15="http://schemas.microsoft.com/office/drawing/2012/chart">
                    <c:ext xmlns:c16="http://schemas.microsoft.com/office/drawing/2014/chart" uri="{C3380CC4-5D6E-409C-BE32-E72D297353CC}">
                      <c16:uniqueId val="{0000004A-BD60-48A1-8DA9-1BA9A54BBDF4}"/>
                    </c:ext>
                  </c:extLst>
                </c:dPt>
                <c:dLbls>
                  <c:dLbl>
                    <c:idx val="149"/>
                    <c:layout>
                      <c:manualLayout>
                        <c:x val="7.7972709551656916E-3"/>
                        <c:y val="-1.1446012972148036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fld id="{68C66831-E3D8-47A0-9B25-4CB22DB6F930}" type="SERIESNAME">
                            <a:rPr lang="en-US" sz="1200" b="1"/>
                            <a:pPr>
                              <a:defRPr sz="1200" b="1"/>
                            </a:pPr>
                            <a:t>[SERIES NAME]</a:t>
                          </a:fld>
                          <a:endParaRPr lang="en-US"/>
                        </a:p>
                      </c:rich>
                    </c:tx>
                    <c:spPr>
                      <a:noFill/>
                      <a:ln>
                        <a:solidFill>
                          <a:srgbClr val="FF000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4A-BD60-48A1-8DA9-1BA9A54BBDF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People!$A$2:$A$155</c15:sqref>
                        </c15:formulaRef>
                      </c:ext>
                    </c:extLst>
                    <c:strCache>
                      <c:ptCount val="139"/>
                      <c:pt idx="0">
                        <c:v>December</c:v>
                      </c:pt>
                      <c:pt idx="18">
                        <c:v>January</c:v>
                      </c:pt>
                      <c:pt idx="49">
                        <c:v>February</c:v>
                      </c:pt>
                      <c:pt idx="77">
                        <c:v>March</c:v>
                      </c:pt>
                      <c:pt idx="108">
                        <c:v>April</c:v>
                      </c:pt>
                      <c:pt idx="138">
                        <c:v>May</c:v>
                      </c:pt>
                    </c:strCache>
                  </c:strRef>
                </c:cat>
                <c:val>
                  <c:numRef>
                    <c:extLst xmlns:c15="http://schemas.microsoft.com/office/drawing/2012/chart">
                      <c:ext xmlns:c15="http://schemas.microsoft.com/office/drawing/2012/chart" uri="{02D57815-91ED-43cb-92C2-25804820EDAC}">
                        <c15:formulaRef>
                          <c15:sqref>People!$BI$2:$BI$155</c15:sqref>
                        </c15:formulaRef>
                      </c:ext>
                    </c:extLst>
                    <c:numCache>
                      <c:formatCode>General</c:formatCode>
                      <c:ptCount val="154"/>
                      <c:pt idx="149" formatCode="0%">
                        <c:v>0.8</c:v>
                      </c:pt>
                    </c:numCache>
                  </c:numRef>
                </c:val>
                <c:extLst xmlns:c15="http://schemas.microsoft.com/office/drawing/2012/chart">
                  <c:ext xmlns:c16="http://schemas.microsoft.com/office/drawing/2014/chart" uri="{C3380CC4-5D6E-409C-BE32-E72D297353CC}">
                    <c16:uniqueId val="{0000004B-BD60-48A1-8DA9-1BA9A54BBDF4}"/>
                  </c:ext>
                </c:extLst>
              </c15:ser>
            </c15:filteredBarSeries>
          </c:ext>
        </c:extLst>
      </c:barChart>
      <c:lineChart>
        <c:grouping val="standard"/>
        <c:varyColors val="0"/>
        <c:ser>
          <c:idx val="0"/>
          <c:order val="0"/>
          <c:tx>
            <c:strRef>
              <c:f>People!$AJ$1</c:f>
              <c:strCache>
                <c:ptCount val="1"/>
                <c:pt idx="0">
                  <c:v>% 0-4</c:v>
                </c:pt>
              </c:strCache>
            </c:strRef>
          </c:tx>
          <c:spPr>
            <a:ln w="28575" cap="rnd">
              <a:solidFill>
                <a:schemeClr val="accent1"/>
              </a:solidFill>
              <a:round/>
            </a:ln>
            <a:effectLst/>
          </c:spPr>
          <c:marker>
            <c:symbol val="none"/>
          </c:marker>
          <c:cat>
            <c:numRef>
              <c:f>People!PeopleDate</c:f>
              <c:numCache>
                <c:formatCode>m/d/yyyy</c:formatCode>
                <c:ptCount val="499"/>
                <c:pt idx="0">
                  <c:v>44179</c:v>
                </c:pt>
                <c:pt idx="1">
                  <c:v>44180</c:v>
                </c:pt>
                <c:pt idx="2">
                  <c:v>44181</c:v>
                </c:pt>
                <c:pt idx="3">
                  <c:v>44182</c:v>
                </c:pt>
                <c:pt idx="4">
                  <c:v>44183</c:v>
                </c:pt>
                <c:pt idx="5">
                  <c:v>44184</c:v>
                </c:pt>
                <c:pt idx="6">
                  <c:v>44185</c:v>
                </c:pt>
                <c:pt idx="7">
                  <c:v>44186</c:v>
                </c:pt>
                <c:pt idx="8">
                  <c:v>44187</c:v>
                </c:pt>
                <c:pt idx="9">
                  <c:v>44188</c:v>
                </c:pt>
                <c:pt idx="10">
                  <c:v>44189</c:v>
                </c:pt>
                <c:pt idx="11">
                  <c:v>44190</c:v>
                </c:pt>
                <c:pt idx="12">
                  <c:v>44191</c:v>
                </c:pt>
                <c:pt idx="13">
                  <c:v>44192</c:v>
                </c:pt>
                <c:pt idx="14">
                  <c:v>44193</c:v>
                </c:pt>
                <c:pt idx="15">
                  <c:v>44194</c:v>
                </c:pt>
                <c:pt idx="16">
                  <c:v>44195</c:v>
                </c:pt>
                <c:pt idx="17">
                  <c:v>44196</c:v>
                </c:pt>
                <c:pt idx="18">
                  <c:v>44197</c:v>
                </c:pt>
                <c:pt idx="19">
                  <c:v>44198</c:v>
                </c:pt>
                <c:pt idx="20">
                  <c:v>44199</c:v>
                </c:pt>
                <c:pt idx="21">
                  <c:v>44200</c:v>
                </c:pt>
                <c:pt idx="22">
                  <c:v>44201</c:v>
                </c:pt>
                <c:pt idx="23">
                  <c:v>44202</c:v>
                </c:pt>
                <c:pt idx="24">
                  <c:v>44203</c:v>
                </c:pt>
                <c:pt idx="25">
                  <c:v>44204</c:v>
                </c:pt>
                <c:pt idx="26">
                  <c:v>44205</c:v>
                </c:pt>
                <c:pt idx="27">
                  <c:v>44206</c:v>
                </c:pt>
                <c:pt idx="28">
                  <c:v>44207</c:v>
                </c:pt>
                <c:pt idx="29">
                  <c:v>44208</c:v>
                </c:pt>
                <c:pt idx="30">
                  <c:v>44209</c:v>
                </c:pt>
                <c:pt idx="31">
                  <c:v>44210</c:v>
                </c:pt>
                <c:pt idx="32">
                  <c:v>44211</c:v>
                </c:pt>
                <c:pt idx="33">
                  <c:v>44212</c:v>
                </c:pt>
                <c:pt idx="34">
                  <c:v>44213</c:v>
                </c:pt>
                <c:pt idx="35">
                  <c:v>44214</c:v>
                </c:pt>
                <c:pt idx="36">
                  <c:v>44215</c:v>
                </c:pt>
                <c:pt idx="37">
                  <c:v>44216</c:v>
                </c:pt>
                <c:pt idx="38">
                  <c:v>44217</c:v>
                </c:pt>
                <c:pt idx="39">
                  <c:v>44218</c:v>
                </c:pt>
                <c:pt idx="40">
                  <c:v>44219</c:v>
                </c:pt>
                <c:pt idx="41">
                  <c:v>44220</c:v>
                </c:pt>
                <c:pt idx="42">
                  <c:v>44221</c:v>
                </c:pt>
                <c:pt idx="43">
                  <c:v>44222</c:v>
                </c:pt>
                <c:pt idx="44">
                  <c:v>44223</c:v>
                </c:pt>
                <c:pt idx="45">
                  <c:v>44224</c:v>
                </c:pt>
                <c:pt idx="46">
                  <c:v>44225</c:v>
                </c:pt>
                <c:pt idx="47">
                  <c:v>44226</c:v>
                </c:pt>
                <c:pt idx="48">
                  <c:v>44227</c:v>
                </c:pt>
                <c:pt idx="49">
                  <c:v>44228</c:v>
                </c:pt>
                <c:pt idx="50">
                  <c:v>44229</c:v>
                </c:pt>
                <c:pt idx="51">
                  <c:v>44230</c:v>
                </c:pt>
                <c:pt idx="52">
                  <c:v>44231</c:v>
                </c:pt>
                <c:pt idx="53">
                  <c:v>44232</c:v>
                </c:pt>
                <c:pt idx="54">
                  <c:v>44233</c:v>
                </c:pt>
                <c:pt idx="55">
                  <c:v>44234</c:v>
                </c:pt>
                <c:pt idx="56">
                  <c:v>44235</c:v>
                </c:pt>
                <c:pt idx="57">
                  <c:v>44236</c:v>
                </c:pt>
                <c:pt idx="58">
                  <c:v>44237</c:v>
                </c:pt>
                <c:pt idx="59">
                  <c:v>44238</c:v>
                </c:pt>
                <c:pt idx="60">
                  <c:v>44239</c:v>
                </c:pt>
                <c:pt idx="61">
                  <c:v>44240</c:v>
                </c:pt>
                <c:pt idx="62">
                  <c:v>44241</c:v>
                </c:pt>
                <c:pt idx="63">
                  <c:v>44242</c:v>
                </c:pt>
                <c:pt idx="64">
                  <c:v>44243</c:v>
                </c:pt>
                <c:pt idx="65">
                  <c:v>44244</c:v>
                </c:pt>
                <c:pt idx="66">
                  <c:v>44245</c:v>
                </c:pt>
                <c:pt idx="67">
                  <c:v>44246</c:v>
                </c:pt>
                <c:pt idx="68">
                  <c:v>44247</c:v>
                </c:pt>
                <c:pt idx="69">
                  <c:v>44248</c:v>
                </c:pt>
                <c:pt idx="70">
                  <c:v>44249</c:v>
                </c:pt>
                <c:pt idx="71">
                  <c:v>44250</c:v>
                </c:pt>
                <c:pt idx="72">
                  <c:v>44251</c:v>
                </c:pt>
                <c:pt idx="73">
                  <c:v>44252</c:v>
                </c:pt>
                <c:pt idx="74">
                  <c:v>44253</c:v>
                </c:pt>
                <c:pt idx="75">
                  <c:v>44254</c:v>
                </c:pt>
                <c:pt idx="76">
                  <c:v>44255</c:v>
                </c:pt>
                <c:pt idx="77">
                  <c:v>44256</c:v>
                </c:pt>
                <c:pt idx="78">
                  <c:v>44257</c:v>
                </c:pt>
                <c:pt idx="79">
                  <c:v>44258</c:v>
                </c:pt>
                <c:pt idx="80">
                  <c:v>44259</c:v>
                </c:pt>
                <c:pt idx="81">
                  <c:v>44260</c:v>
                </c:pt>
                <c:pt idx="82">
                  <c:v>44261</c:v>
                </c:pt>
                <c:pt idx="83">
                  <c:v>44262</c:v>
                </c:pt>
                <c:pt idx="84">
                  <c:v>44263</c:v>
                </c:pt>
                <c:pt idx="85">
                  <c:v>44264</c:v>
                </c:pt>
                <c:pt idx="86">
                  <c:v>44265</c:v>
                </c:pt>
                <c:pt idx="87">
                  <c:v>44266</c:v>
                </c:pt>
                <c:pt idx="88">
                  <c:v>44267</c:v>
                </c:pt>
                <c:pt idx="89">
                  <c:v>44268</c:v>
                </c:pt>
                <c:pt idx="90">
                  <c:v>44269</c:v>
                </c:pt>
                <c:pt idx="91">
                  <c:v>44270</c:v>
                </c:pt>
                <c:pt idx="92">
                  <c:v>44271</c:v>
                </c:pt>
                <c:pt idx="93">
                  <c:v>44272</c:v>
                </c:pt>
                <c:pt idx="94">
                  <c:v>44273</c:v>
                </c:pt>
                <c:pt idx="95">
                  <c:v>44274</c:v>
                </c:pt>
                <c:pt idx="96">
                  <c:v>44275</c:v>
                </c:pt>
                <c:pt idx="97">
                  <c:v>44276</c:v>
                </c:pt>
                <c:pt idx="98">
                  <c:v>44277</c:v>
                </c:pt>
                <c:pt idx="99">
                  <c:v>44278</c:v>
                </c:pt>
                <c:pt idx="100">
                  <c:v>44279</c:v>
                </c:pt>
                <c:pt idx="101">
                  <c:v>44280</c:v>
                </c:pt>
                <c:pt idx="102">
                  <c:v>44281</c:v>
                </c:pt>
                <c:pt idx="103">
                  <c:v>44282</c:v>
                </c:pt>
                <c:pt idx="104">
                  <c:v>44283</c:v>
                </c:pt>
                <c:pt idx="105">
                  <c:v>44284</c:v>
                </c:pt>
                <c:pt idx="106">
                  <c:v>44285</c:v>
                </c:pt>
                <c:pt idx="107">
                  <c:v>44286</c:v>
                </c:pt>
                <c:pt idx="108">
                  <c:v>44287</c:v>
                </c:pt>
                <c:pt idx="109">
                  <c:v>44288</c:v>
                </c:pt>
                <c:pt idx="110">
                  <c:v>44289</c:v>
                </c:pt>
                <c:pt idx="111">
                  <c:v>44290</c:v>
                </c:pt>
                <c:pt idx="112">
                  <c:v>44291</c:v>
                </c:pt>
                <c:pt idx="113">
                  <c:v>44292</c:v>
                </c:pt>
                <c:pt idx="114">
                  <c:v>44293</c:v>
                </c:pt>
                <c:pt idx="115">
                  <c:v>44294</c:v>
                </c:pt>
                <c:pt idx="116">
                  <c:v>44295</c:v>
                </c:pt>
                <c:pt idx="117">
                  <c:v>44296</c:v>
                </c:pt>
                <c:pt idx="118">
                  <c:v>44297</c:v>
                </c:pt>
                <c:pt idx="119">
                  <c:v>44298</c:v>
                </c:pt>
                <c:pt idx="120">
                  <c:v>44299</c:v>
                </c:pt>
                <c:pt idx="121">
                  <c:v>44300</c:v>
                </c:pt>
                <c:pt idx="122">
                  <c:v>44301</c:v>
                </c:pt>
                <c:pt idx="123">
                  <c:v>44302</c:v>
                </c:pt>
                <c:pt idx="124">
                  <c:v>44303</c:v>
                </c:pt>
                <c:pt idx="125">
                  <c:v>44304</c:v>
                </c:pt>
                <c:pt idx="126">
                  <c:v>44305</c:v>
                </c:pt>
                <c:pt idx="127">
                  <c:v>44306</c:v>
                </c:pt>
                <c:pt idx="128">
                  <c:v>44307</c:v>
                </c:pt>
                <c:pt idx="129">
                  <c:v>44308</c:v>
                </c:pt>
                <c:pt idx="130">
                  <c:v>44309</c:v>
                </c:pt>
                <c:pt idx="131">
                  <c:v>44310</c:v>
                </c:pt>
                <c:pt idx="132">
                  <c:v>44311</c:v>
                </c:pt>
                <c:pt idx="133">
                  <c:v>44312</c:v>
                </c:pt>
                <c:pt idx="134">
                  <c:v>44313</c:v>
                </c:pt>
                <c:pt idx="135">
                  <c:v>44314</c:v>
                </c:pt>
                <c:pt idx="136">
                  <c:v>44315</c:v>
                </c:pt>
                <c:pt idx="137">
                  <c:v>44316</c:v>
                </c:pt>
                <c:pt idx="138">
                  <c:v>44317</c:v>
                </c:pt>
                <c:pt idx="139">
                  <c:v>44318</c:v>
                </c:pt>
                <c:pt idx="140">
                  <c:v>44319</c:v>
                </c:pt>
                <c:pt idx="141">
                  <c:v>44320</c:v>
                </c:pt>
                <c:pt idx="142">
                  <c:v>44321</c:v>
                </c:pt>
                <c:pt idx="143">
                  <c:v>44322</c:v>
                </c:pt>
                <c:pt idx="144">
                  <c:v>44323</c:v>
                </c:pt>
                <c:pt idx="145">
                  <c:v>44324</c:v>
                </c:pt>
                <c:pt idx="146">
                  <c:v>44325</c:v>
                </c:pt>
                <c:pt idx="147">
                  <c:v>44326</c:v>
                </c:pt>
                <c:pt idx="148">
                  <c:v>44327</c:v>
                </c:pt>
                <c:pt idx="149">
                  <c:v>44328</c:v>
                </c:pt>
                <c:pt idx="150">
                  <c:v>44329</c:v>
                </c:pt>
                <c:pt idx="151">
                  <c:v>44330</c:v>
                </c:pt>
                <c:pt idx="152">
                  <c:v>44331</c:v>
                </c:pt>
                <c:pt idx="153">
                  <c:v>44332</c:v>
                </c:pt>
                <c:pt idx="154">
                  <c:v>44333</c:v>
                </c:pt>
                <c:pt idx="155">
                  <c:v>44334</c:v>
                </c:pt>
                <c:pt idx="156">
                  <c:v>44335</c:v>
                </c:pt>
                <c:pt idx="157">
                  <c:v>44336</c:v>
                </c:pt>
                <c:pt idx="158">
                  <c:v>44337</c:v>
                </c:pt>
                <c:pt idx="159">
                  <c:v>44338</c:v>
                </c:pt>
                <c:pt idx="160">
                  <c:v>44339</c:v>
                </c:pt>
                <c:pt idx="161">
                  <c:v>44340</c:v>
                </c:pt>
                <c:pt idx="162">
                  <c:v>44341</c:v>
                </c:pt>
                <c:pt idx="163">
                  <c:v>44342</c:v>
                </c:pt>
                <c:pt idx="164">
                  <c:v>44343</c:v>
                </c:pt>
                <c:pt idx="165">
                  <c:v>44344</c:v>
                </c:pt>
                <c:pt idx="166">
                  <c:v>44345</c:v>
                </c:pt>
                <c:pt idx="167">
                  <c:v>44346</c:v>
                </c:pt>
                <c:pt idx="168">
                  <c:v>44347</c:v>
                </c:pt>
                <c:pt idx="169">
                  <c:v>44348</c:v>
                </c:pt>
                <c:pt idx="170">
                  <c:v>44349</c:v>
                </c:pt>
                <c:pt idx="171">
                  <c:v>44350</c:v>
                </c:pt>
                <c:pt idx="172">
                  <c:v>44351</c:v>
                </c:pt>
                <c:pt idx="173">
                  <c:v>44352</c:v>
                </c:pt>
                <c:pt idx="174">
                  <c:v>44353</c:v>
                </c:pt>
                <c:pt idx="175">
                  <c:v>44354</c:v>
                </c:pt>
                <c:pt idx="176">
                  <c:v>44355</c:v>
                </c:pt>
                <c:pt idx="177">
                  <c:v>44356</c:v>
                </c:pt>
                <c:pt idx="178">
                  <c:v>44357</c:v>
                </c:pt>
                <c:pt idx="179">
                  <c:v>44358</c:v>
                </c:pt>
                <c:pt idx="180">
                  <c:v>44359</c:v>
                </c:pt>
                <c:pt idx="181">
                  <c:v>44360</c:v>
                </c:pt>
                <c:pt idx="182">
                  <c:v>44361</c:v>
                </c:pt>
                <c:pt idx="183">
                  <c:v>44362</c:v>
                </c:pt>
                <c:pt idx="184">
                  <c:v>44363</c:v>
                </c:pt>
                <c:pt idx="185">
                  <c:v>44364</c:v>
                </c:pt>
                <c:pt idx="186">
                  <c:v>44365</c:v>
                </c:pt>
                <c:pt idx="187">
                  <c:v>44366</c:v>
                </c:pt>
                <c:pt idx="188">
                  <c:v>44367</c:v>
                </c:pt>
                <c:pt idx="189">
                  <c:v>44368</c:v>
                </c:pt>
                <c:pt idx="190">
                  <c:v>44369</c:v>
                </c:pt>
                <c:pt idx="191">
                  <c:v>44370</c:v>
                </c:pt>
                <c:pt idx="192">
                  <c:v>44371</c:v>
                </c:pt>
                <c:pt idx="193">
                  <c:v>44372</c:v>
                </c:pt>
                <c:pt idx="194">
                  <c:v>44373</c:v>
                </c:pt>
                <c:pt idx="195">
                  <c:v>44374</c:v>
                </c:pt>
                <c:pt idx="196">
                  <c:v>44375</c:v>
                </c:pt>
                <c:pt idx="197">
                  <c:v>44376</c:v>
                </c:pt>
                <c:pt idx="198">
                  <c:v>44377</c:v>
                </c:pt>
                <c:pt idx="199">
                  <c:v>44378</c:v>
                </c:pt>
                <c:pt idx="200">
                  <c:v>44379</c:v>
                </c:pt>
                <c:pt idx="201">
                  <c:v>44380</c:v>
                </c:pt>
                <c:pt idx="202">
                  <c:v>44381</c:v>
                </c:pt>
                <c:pt idx="203">
                  <c:v>44382</c:v>
                </c:pt>
                <c:pt idx="204">
                  <c:v>44383</c:v>
                </c:pt>
                <c:pt idx="205">
                  <c:v>44384</c:v>
                </c:pt>
                <c:pt idx="206">
                  <c:v>44385</c:v>
                </c:pt>
                <c:pt idx="207">
                  <c:v>44386</c:v>
                </c:pt>
                <c:pt idx="208">
                  <c:v>44387</c:v>
                </c:pt>
                <c:pt idx="209">
                  <c:v>44388</c:v>
                </c:pt>
                <c:pt idx="210">
                  <c:v>44389</c:v>
                </c:pt>
                <c:pt idx="211">
                  <c:v>44390</c:v>
                </c:pt>
                <c:pt idx="212">
                  <c:v>44391</c:v>
                </c:pt>
                <c:pt idx="213">
                  <c:v>44392</c:v>
                </c:pt>
                <c:pt idx="214">
                  <c:v>44393</c:v>
                </c:pt>
                <c:pt idx="215">
                  <c:v>44394</c:v>
                </c:pt>
                <c:pt idx="216">
                  <c:v>44395</c:v>
                </c:pt>
                <c:pt idx="217">
                  <c:v>44396</c:v>
                </c:pt>
                <c:pt idx="218">
                  <c:v>44397</c:v>
                </c:pt>
                <c:pt idx="219">
                  <c:v>44398</c:v>
                </c:pt>
                <c:pt idx="220">
                  <c:v>44399</c:v>
                </c:pt>
                <c:pt idx="221">
                  <c:v>44400</c:v>
                </c:pt>
                <c:pt idx="222">
                  <c:v>44401</c:v>
                </c:pt>
                <c:pt idx="223">
                  <c:v>44402</c:v>
                </c:pt>
                <c:pt idx="224">
                  <c:v>44403</c:v>
                </c:pt>
                <c:pt idx="225">
                  <c:v>44404</c:v>
                </c:pt>
                <c:pt idx="226">
                  <c:v>44405</c:v>
                </c:pt>
                <c:pt idx="227">
                  <c:v>44406</c:v>
                </c:pt>
                <c:pt idx="228">
                  <c:v>44407</c:v>
                </c:pt>
                <c:pt idx="229">
                  <c:v>44408</c:v>
                </c:pt>
                <c:pt idx="230">
                  <c:v>44409</c:v>
                </c:pt>
                <c:pt idx="231">
                  <c:v>44410</c:v>
                </c:pt>
                <c:pt idx="232">
                  <c:v>44411</c:v>
                </c:pt>
                <c:pt idx="233">
                  <c:v>44412</c:v>
                </c:pt>
                <c:pt idx="234">
                  <c:v>44413</c:v>
                </c:pt>
                <c:pt idx="235">
                  <c:v>44414</c:v>
                </c:pt>
                <c:pt idx="236">
                  <c:v>44415</c:v>
                </c:pt>
                <c:pt idx="237">
                  <c:v>44416</c:v>
                </c:pt>
                <c:pt idx="238">
                  <c:v>44417</c:v>
                </c:pt>
                <c:pt idx="239">
                  <c:v>44418</c:v>
                </c:pt>
                <c:pt idx="240">
                  <c:v>44419</c:v>
                </c:pt>
                <c:pt idx="241">
                  <c:v>44420</c:v>
                </c:pt>
                <c:pt idx="242">
                  <c:v>44421</c:v>
                </c:pt>
                <c:pt idx="243">
                  <c:v>44422</c:v>
                </c:pt>
                <c:pt idx="244">
                  <c:v>44423</c:v>
                </c:pt>
                <c:pt idx="245">
                  <c:v>44424</c:v>
                </c:pt>
                <c:pt idx="246">
                  <c:v>44425</c:v>
                </c:pt>
                <c:pt idx="247">
                  <c:v>44426</c:v>
                </c:pt>
                <c:pt idx="248">
                  <c:v>44427</c:v>
                </c:pt>
                <c:pt idx="249">
                  <c:v>44428</c:v>
                </c:pt>
                <c:pt idx="250">
                  <c:v>44429</c:v>
                </c:pt>
                <c:pt idx="251">
                  <c:v>44430</c:v>
                </c:pt>
                <c:pt idx="252">
                  <c:v>44431</c:v>
                </c:pt>
                <c:pt idx="253">
                  <c:v>44432</c:v>
                </c:pt>
                <c:pt idx="254">
                  <c:v>44433</c:v>
                </c:pt>
                <c:pt idx="255">
                  <c:v>44434</c:v>
                </c:pt>
                <c:pt idx="256">
                  <c:v>44435</c:v>
                </c:pt>
                <c:pt idx="257">
                  <c:v>44436</c:v>
                </c:pt>
                <c:pt idx="258">
                  <c:v>44437</c:v>
                </c:pt>
                <c:pt idx="259">
                  <c:v>44438</c:v>
                </c:pt>
                <c:pt idx="260">
                  <c:v>44439</c:v>
                </c:pt>
                <c:pt idx="261">
                  <c:v>44440</c:v>
                </c:pt>
                <c:pt idx="262">
                  <c:v>44441</c:v>
                </c:pt>
                <c:pt idx="263">
                  <c:v>44442</c:v>
                </c:pt>
                <c:pt idx="264">
                  <c:v>44443</c:v>
                </c:pt>
                <c:pt idx="265">
                  <c:v>44444</c:v>
                </c:pt>
                <c:pt idx="266">
                  <c:v>44445</c:v>
                </c:pt>
                <c:pt idx="267">
                  <c:v>44446</c:v>
                </c:pt>
                <c:pt idx="268">
                  <c:v>44447</c:v>
                </c:pt>
                <c:pt idx="269">
                  <c:v>44448</c:v>
                </c:pt>
                <c:pt idx="270">
                  <c:v>44449</c:v>
                </c:pt>
                <c:pt idx="271">
                  <c:v>44450</c:v>
                </c:pt>
                <c:pt idx="272">
                  <c:v>44451</c:v>
                </c:pt>
                <c:pt idx="273">
                  <c:v>44452</c:v>
                </c:pt>
                <c:pt idx="274">
                  <c:v>44453</c:v>
                </c:pt>
                <c:pt idx="275">
                  <c:v>44454</c:v>
                </c:pt>
                <c:pt idx="276">
                  <c:v>44455</c:v>
                </c:pt>
                <c:pt idx="277">
                  <c:v>44456</c:v>
                </c:pt>
                <c:pt idx="278">
                  <c:v>44457</c:v>
                </c:pt>
                <c:pt idx="279">
                  <c:v>44458</c:v>
                </c:pt>
                <c:pt idx="280">
                  <c:v>44459</c:v>
                </c:pt>
                <c:pt idx="281">
                  <c:v>44460</c:v>
                </c:pt>
                <c:pt idx="282">
                  <c:v>44461</c:v>
                </c:pt>
                <c:pt idx="283">
                  <c:v>44462</c:v>
                </c:pt>
                <c:pt idx="284">
                  <c:v>44463</c:v>
                </c:pt>
                <c:pt idx="285">
                  <c:v>44464</c:v>
                </c:pt>
                <c:pt idx="286">
                  <c:v>44465</c:v>
                </c:pt>
                <c:pt idx="287">
                  <c:v>44466</c:v>
                </c:pt>
                <c:pt idx="288">
                  <c:v>44467</c:v>
                </c:pt>
                <c:pt idx="289">
                  <c:v>44468</c:v>
                </c:pt>
                <c:pt idx="290">
                  <c:v>44469</c:v>
                </c:pt>
                <c:pt idx="291">
                  <c:v>44470</c:v>
                </c:pt>
                <c:pt idx="292">
                  <c:v>44471</c:v>
                </c:pt>
                <c:pt idx="293">
                  <c:v>44472</c:v>
                </c:pt>
                <c:pt idx="294">
                  <c:v>44473</c:v>
                </c:pt>
                <c:pt idx="295">
                  <c:v>44474</c:v>
                </c:pt>
                <c:pt idx="296">
                  <c:v>44475</c:v>
                </c:pt>
                <c:pt idx="297">
                  <c:v>44476</c:v>
                </c:pt>
                <c:pt idx="298">
                  <c:v>44477</c:v>
                </c:pt>
                <c:pt idx="299">
                  <c:v>44478</c:v>
                </c:pt>
                <c:pt idx="300">
                  <c:v>44479</c:v>
                </c:pt>
                <c:pt idx="301">
                  <c:v>44480</c:v>
                </c:pt>
                <c:pt idx="302">
                  <c:v>44481</c:v>
                </c:pt>
                <c:pt idx="303">
                  <c:v>44482</c:v>
                </c:pt>
                <c:pt idx="304">
                  <c:v>44483</c:v>
                </c:pt>
                <c:pt idx="305">
                  <c:v>44484</c:v>
                </c:pt>
                <c:pt idx="306">
                  <c:v>44485</c:v>
                </c:pt>
                <c:pt idx="307">
                  <c:v>44486</c:v>
                </c:pt>
                <c:pt idx="308">
                  <c:v>44487</c:v>
                </c:pt>
                <c:pt idx="309">
                  <c:v>44488</c:v>
                </c:pt>
                <c:pt idx="310">
                  <c:v>44489</c:v>
                </c:pt>
                <c:pt idx="311">
                  <c:v>44490</c:v>
                </c:pt>
                <c:pt idx="312">
                  <c:v>44491</c:v>
                </c:pt>
                <c:pt idx="313">
                  <c:v>44492</c:v>
                </c:pt>
                <c:pt idx="314">
                  <c:v>44493</c:v>
                </c:pt>
                <c:pt idx="315">
                  <c:v>44494</c:v>
                </c:pt>
                <c:pt idx="316">
                  <c:v>44495</c:v>
                </c:pt>
                <c:pt idx="317">
                  <c:v>44496</c:v>
                </c:pt>
                <c:pt idx="318">
                  <c:v>44497</c:v>
                </c:pt>
                <c:pt idx="319">
                  <c:v>44498</c:v>
                </c:pt>
                <c:pt idx="320">
                  <c:v>44499</c:v>
                </c:pt>
                <c:pt idx="321">
                  <c:v>44500</c:v>
                </c:pt>
                <c:pt idx="322">
                  <c:v>44501</c:v>
                </c:pt>
                <c:pt idx="323">
                  <c:v>44502</c:v>
                </c:pt>
                <c:pt idx="324">
                  <c:v>44503</c:v>
                </c:pt>
                <c:pt idx="325">
                  <c:v>44504</c:v>
                </c:pt>
                <c:pt idx="326">
                  <c:v>44505</c:v>
                </c:pt>
                <c:pt idx="327">
                  <c:v>44506</c:v>
                </c:pt>
                <c:pt idx="328">
                  <c:v>44507</c:v>
                </c:pt>
                <c:pt idx="329">
                  <c:v>44508</c:v>
                </c:pt>
                <c:pt idx="330">
                  <c:v>44509</c:v>
                </c:pt>
                <c:pt idx="331">
                  <c:v>44510</c:v>
                </c:pt>
                <c:pt idx="332">
                  <c:v>44511</c:v>
                </c:pt>
                <c:pt idx="333">
                  <c:v>44512</c:v>
                </c:pt>
                <c:pt idx="334">
                  <c:v>44513</c:v>
                </c:pt>
                <c:pt idx="335">
                  <c:v>44514</c:v>
                </c:pt>
                <c:pt idx="336">
                  <c:v>44515</c:v>
                </c:pt>
                <c:pt idx="337">
                  <c:v>44516</c:v>
                </c:pt>
                <c:pt idx="338">
                  <c:v>44517</c:v>
                </c:pt>
                <c:pt idx="339">
                  <c:v>44518</c:v>
                </c:pt>
                <c:pt idx="340">
                  <c:v>44519</c:v>
                </c:pt>
                <c:pt idx="341">
                  <c:v>44520</c:v>
                </c:pt>
                <c:pt idx="342">
                  <c:v>44521</c:v>
                </c:pt>
                <c:pt idx="343">
                  <c:v>44522</c:v>
                </c:pt>
                <c:pt idx="344">
                  <c:v>44523</c:v>
                </c:pt>
                <c:pt idx="345">
                  <c:v>44524</c:v>
                </c:pt>
                <c:pt idx="346">
                  <c:v>44525</c:v>
                </c:pt>
                <c:pt idx="347">
                  <c:v>44526</c:v>
                </c:pt>
                <c:pt idx="348">
                  <c:v>44527</c:v>
                </c:pt>
                <c:pt idx="349">
                  <c:v>44528</c:v>
                </c:pt>
                <c:pt idx="350">
                  <c:v>44529</c:v>
                </c:pt>
                <c:pt idx="351">
                  <c:v>44530</c:v>
                </c:pt>
                <c:pt idx="352">
                  <c:v>44531</c:v>
                </c:pt>
                <c:pt idx="353">
                  <c:v>44532</c:v>
                </c:pt>
                <c:pt idx="354">
                  <c:v>44533</c:v>
                </c:pt>
                <c:pt idx="355">
                  <c:v>44534</c:v>
                </c:pt>
                <c:pt idx="356">
                  <c:v>44535</c:v>
                </c:pt>
                <c:pt idx="357">
                  <c:v>44536</c:v>
                </c:pt>
                <c:pt idx="358">
                  <c:v>44537</c:v>
                </c:pt>
                <c:pt idx="359">
                  <c:v>44538</c:v>
                </c:pt>
                <c:pt idx="360">
                  <c:v>44539</c:v>
                </c:pt>
                <c:pt idx="361">
                  <c:v>44540</c:v>
                </c:pt>
                <c:pt idx="362">
                  <c:v>44541</c:v>
                </c:pt>
                <c:pt idx="363">
                  <c:v>44542</c:v>
                </c:pt>
                <c:pt idx="364">
                  <c:v>44543</c:v>
                </c:pt>
                <c:pt idx="365">
                  <c:v>44544</c:v>
                </c:pt>
                <c:pt idx="366">
                  <c:v>44545</c:v>
                </c:pt>
                <c:pt idx="367">
                  <c:v>44546</c:v>
                </c:pt>
                <c:pt idx="368">
                  <c:v>44547</c:v>
                </c:pt>
                <c:pt idx="369">
                  <c:v>44548</c:v>
                </c:pt>
                <c:pt idx="370">
                  <c:v>44549</c:v>
                </c:pt>
                <c:pt idx="371">
                  <c:v>44550</c:v>
                </c:pt>
                <c:pt idx="372">
                  <c:v>44551</c:v>
                </c:pt>
                <c:pt idx="373">
                  <c:v>44552</c:v>
                </c:pt>
                <c:pt idx="374">
                  <c:v>44553</c:v>
                </c:pt>
                <c:pt idx="375">
                  <c:v>44554</c:v>
                </c:pt>
                <c:pt idx="376">
                  <c:v>44555</c:v>
                </c:pt>
                <c:pt idx="377">
                  <c:v>44556</c:v>
                </c:pt>
                <c:pt idx="378">
                  <c:v>44557</c:v>
                </c:pt>
                <c:pt idx="379">
                  <c:v>44558</c:v>
                </c:pt>
                <c:pt idx="380">
                  <c:v>44559</c:v>
                </c:pt>
                <c:pt idx="381">
                  <c:v>44560</c:v>
                </c:pt>
                <c:pt idx="382">
                  <c:v>44561</c:v>
                </c:pt>
                <c:pt idx="383">
                  <c:v>44562</c:v>
                </c:pt>
                <c:pt idx="384">
                  <c:v>44563</c:v>
                </c:pt>
                <c:pt idx="385">
                  <c:v>44564</c:v>
                </c:pt>
                <c:pt idx="386">
                  <c:v>44565</c:v>
                </c:pt>
                <c:pt idx="387">
                  <c:v>44566</c:v>
                </c:pt>
                <c:pt idx="388">
                  <c:v>44567</c:v>
                </c:pt>
                <c:pt idx="389">
                  <c:v>44568</c:v>
                </c:pt>
                <c:pt idx="390">
                  <c:v>44569</c:v>
                </c:pt>
                <c:pt idx="391">
                  <c:v>44570</c:v>
                </c:pt>
                <c:pt idx="392">
                  <c:v>44571</c:v>
                </c:pt>
                <c:pt idx="393">
                  <c:v>44572</c:v>
                </c:pt>
                <c:pt idx="394">
                  <c:v>44573</c:v>
                </c:pt>
                <c:pt idx="395">
                  <c:v>44574</c:v>
                </c:pt>
                <c:pt idx="396">
                  <c:v>44575</c:v>
                </c:pt>
                <c:pt idx="397">
                  <c:v>44576</c:v>
                </c:pt>
                <c:pt idx="398">
                  <c:v>44577</c:v>
                </c:pt>
                <c:pt idx="399">
                  <c:v>44578</c:v>
                </c:pt>
                <c:pt idx="400">
                  <c:v>44579</c:v>
                </c:pt>
                <c:pt idx="401">
                  <c:v>44580</c:v>
                </c:pt>
                <c:pt idx="402">
                  <c:v>44581</c:v>
                </c:pt>
                <c:pt idx="403">
                  <c:v>44582</c:v>
                </c:pt>
                <c:pt idx="404">
                  <c:v>44583</c:v>
                </c:pt>
                <c:pt idx="405">
                  <c:v>44584</c:v>
                </c:pt>
                <c:pt idx="406">
                  <c:v>44585</c:v>
                </c:pt>
                <c:pt idx="407">
                  <c:v>44586</c:v>
                </c:pt>
                <c:pt idx="408">
                  <c:v>44587</c:v>
                </c:pt>
                <c:pt idx="409">
                  <c:v>44588</c:v>
                </c:pt>
                <c:pt idx="410">
                  <c:v>44589</c:v>
                </c:pt>
                <c:pt idx="411">
                  <c:v>44590</c:v>
                </c:pt>
                <c:pt idx="412">
                  <c:v>44591</c:v>
                </c:pt>
                <c:pt idx="413">
                  <c:v>44592</c:v>
                </c:pt>
                <c:pt idx="414">
                  <c:v>44593</c:v>
                </c:pt>
                <c:pt idx="415">
                  <c:v>44594</c:v>
                </c:pt>
                <c:pt idx="416">
                  <c:v>44595</c:v>
                </c:pt>
                <c:pt idx="417">
                  <c:v>44596</c:v>
                </c:pt>
                <c:pt idx="418">
                  <c:v>44597</c:v>
                </c:pt>
                <c:pt idx="419">
                  <c:v>44598</c:v>
                </c:pt>
                <c:pt idx="420">
                  <c:v>44599</c:v>
                </c:pt>
                <c:pt idx="421">
                  <c:v>44600</c:v>
                </c:pt>
                <c:pt idx="422">
                  <c:v>44601</c:v>
                </c:pt>
                <c:pt idx="423">
                  <c:v>44602</c:v>
                </c:pt>
                <c:pt idx="424">
                  <c:v>44603</c:v>
                </c:pt>
                <c:pt idx="425">
                  <c:v>44604</c:v>
                </c:pt>
                <c:pt idx="426">
                  <c:v>44605</c:v>
                </c:pt>
                <c:pt idx="427">
                  <c:v>44606</c:v>
                </c:pt>
                <c:pt idx="428">
                  <c:v>44607</c:v>
                </c:pt>
                <c:pt idx="429">
                  <c:v>44608</c:v>
                </c:pt>
                <c:pt idx="430">
                  <c:v>44609</c:v>
                </c:pt>
                <c:pt idx="431">
                  <c:v>44610</c:v>
                </c:pt>
                <c:pt idx="432">
                  <c:v>44611</c:v>
                </c:pt>
                <c:pt idx="433">
                  <c:v>44612</c:v>
                </c:pt>
                <c:pt idx="434">
                  <c:v>44613</c:v>
                </c:pt>
                <c:pt idx="435">
                  <c:v>44614</c:v>
                </c:pt>
                <c:pt idx="436">
                  <c:v>44615</c:v>
                </c:pt>
                <c:pt idx="437">
                  <c:v>44616</c:v>
                </c:pt>
                <c:pt idx="438">
                  <c:v>44617</c:v>
                </c:pt>
                <c:pt idx="439">
                  <c:v>44618</c:v>
                </c:pt>
                <c:pt idx="440">
                  <c:v>44619</c:v>
                </c:pt>
                <c:pt idx="441">
                  <c:v>44620</c:v>
                </c:pt>
                <c:pt idx="442">
                  <c:v>44621</c:v>
                </c:pt>
                <c:pt idx="443">
                  <c:v>44622</c:v>
                </c:pt>
                <c:pt idx="444">
                  <c:v>44623</c:v>
                </c:pt>
                <c:pt idx="445">
                  <c:v>44624</c:v>
                </c:pt>
                <c:pt idx="446">
                  <c:v>44625</c:v>
                </c:pt>
                <c:pt idx="447">
                  <c:v>44626</c:v>
                </c:pt>
                <c:pt idx="448">
                  <c:v>44627</c:v>
                </c:pt>
                <c:pt idx="449">
                  <c:v>44628</c:v>
                </c:pt>
                <c:pt idx="450">
                  <c:v>44629</c:v>
                </c:pt>
                <c:pt idx="451">
                  <c:v>44630</c:v>
                </c:pt>
                <c:pt idx="452">
                  <c:v>44631</c:v>
                </c:pt>
                <c:pt idx="453">
                  <c:v>44632</c:v>
                </c:pt>
                <c:pt idx="454">
                  <c:v>44633</c:v>
                </c:pt>
                <c:pt idx="455">
                  <c:v>44634</c:v>
                </c:pt>
                <c:pt idx="456">
                  <c:v>44635</c:v>
                </c:pt>
                <c:pt idx="457">
                  <c:v>44636</c:v>
                </c:pt>
                <c:pt idx="458">
                  <c:v>44637</c:v>
                </c:pt>
                <c:pt idx="459">
                  <c:v>44638</c:v>
                </c:pt>
                <c:pt idx="460">
                  <c:v>44639</c:v>
                </c:pt>
                <c:pt idx="461">
                  <c:v>44640</c:v>
                </c:pt>
                <c:pt idx="462">
                  <c:v>44641</c:v>
                </c:pt>
                <c:pt idx="463">
                  <c:v>44642</c:v>
                </c:pt>
                <c:pt idx="464">
                  <c:v>44643</c:v>
                </c:pt>
                <c:pt idx="465">
                  <c:v>44644</c:v>
                </c:pt>
                <c:pt idx="466">
                  <c:v>44645</c:v>
                </c:pt>
                <c:pt idx="467">
                  <c:v>44646</c:v>
                </c:pt>
                <c:pt idx="468">
                  <c:v>44647</c:v>
                </c:pt>
                <c:pt idx="469">
                  <c:v>44648</c:v>
                </c:pt>
                <c:pt idx="470">
                  <c:v>44649</c:v>
                </c:pt>
                <c:pt idx="471">
                  <c:v>44650</c:v>
                </c:pt>
                <c:pt idx="472">
                  <c:v>44651</c:v>
                </c:pt>
                <c:pt idx="473">
                  <c:v>44652</c:v>
                </c:pt>
                <c:pt idx="474">
                  <c:v>44653</c:v>
                </c:pt>
                <c:pt idx="475">
                  <c:v>44654</c:v>
                </c:pt>
                <c:pt idx="476">
                  <c:v>44655</c:v>
                </c:pt>
                <c:pt idx="477">
                  <c:v>44656</c:v>
                </c:pt>
                <c:pt idx="478">
                  <c:v>44657</c:v>
                </c:pt>
                <c:pt idx="479">
                  <c:v>44658</c:v>
                </c:pt>
                <c:pt idx="480">
                  <c:v>44659</c:v>
                </c:pt>
                <c:pt idx="481">
                  <c:v>44660</c:v>
                </c:pt>
                <c:pt idx="482">
                  <c:v>44661</c:v>
                </c:pt>
                <c:pt idx="483">
                  <c:v>44662</c:v>
                </c:pt>
                <c:pt idx="484">
                  <c:v>44663</c:v>
                </c:pt>
                <c:pt idx="485">
                  <c:v>44664</c:v>
                </c:pt>
                <c:pt idx="486">
                  <c:v>44665</c:v>
                </c:pt>
                <c:pt idx="487">
                  <c:v>44666</c:v>
                </c:pt>
                <c:pt idx="488">
                  <c:v>44667</c:v>
                </c:pt>
                <c:pt idx="489">
                  <c:v>44668</c:v>
                </c:pt>
                <c:pt idx="490">
                  <c:v>44669</c:v>
                </c:pt>
                <c:pt idx="491">
                  <c:v>44670</c:v>
                </c:pt>
                <c:pt idx="492">
                  <c:v>44671</c:v>
                </c:pt>
                <c:pt idx="493">
                  <c:v>44672</c:v>
                </c:pt>
                <c:pt idx="494">
                  <c:v>44673</c:v>
                </c:pt>
                <c:pt idx="495">
                  <c:v>44674</c:v>
                </c:pt>
                <c:pt idx="496">
                  <c:v>44675</c:v>
                </c:pt>
                <c:pt idx="497">
                  <c:v>44676</c:v>
                </c:pt>
                <c:pt idx="498">
                  <c:v>44677</c:v>
                </c:pt>
              </c:numCache>
            </c:numRef>
          </c:cat>
          <c:val>
            <c:numRef>
              <c:f>People!People04</c:f>
              <c:numCache>
                <c:formatCode>0.00%</c:formatCode>
                <c:ptCount val="499"/>
                <c:pt idx="0">
                  <c:v>0</c:v>
                </c:pt>
                <c:pt idx="1">
                  <c:v>0</c:v>
                </c:pt>
                <c:pt idx="2">
                  <c:v>2.4915896391729715E-6</c:v>
                </c:pt>
                <c:pt idx="3">
                  <c:v>7.9730868453535096E-6</c:v>
                </c:pt>
                <c:pt idx="4">
                  <c:v>2.3919260536060529E-5</c:v>
                </c:pt>
                <c:pt idx="5">
                  <c:v>2.989907567007566E-5</c:v>
                </c:pt>
                <c:pt idx="6">
                  <c:v>3.4882254948421602E-5</c:v>
                </c:pt>
                <c:pt idx="7">
                  <c:v>4.6841885216451865E-5</c:v>
                </c:pt>
                <c:pt idx="8">
                  <c:v>5.5313289989639971E-5</c:v>
                </c:pt>
                <c:pt idx="9">
                  <c:v>7.2754417463850776E-5</c:v>
                </c:pt>
                <c:pt idx="10">
                  <c:v>7.6242642958692926E-5</c:v>
                </c:pt>
                <c:pt idx="11">
                  <c:v>7.6740960886527532E-5</c:v>
                </c:pt>
                <c:pt idx="12">
                  <c:v>8.5212365659715624E-5</c:v>
                </c:pt>
                <c:pt idx="13">
                  <c:v>8.7205637371054009E-5</c:v>
                </c:pt>
                <c:pt idx="14">
                  <c:v>1.0863330826794156E-4</c:v>
                </c:pt>
                <c:pt idx="15">
                  <c:v>1.40027337721521E-4</c:v>
                </c:pt>
                <c:pt idx="16">
                  <c:v>1.7640454645344639E-4</c:v>
                </c:pt>
                <c:pt idx="17">
                  <c:v>1.9833053527816853E-4</c:v>
                </c:pt>
                <c:pt idx="18">
                  <c:v>2.0181876077301071E-4</c:v>
                </c:pt>
                <c:pt idx="19">
                  <c:v>2.0879521176269504E-4</c:v>
                </c:pt>
                <c:pt idx="20">
                  <c:v>2.1527334482454474E-4</c:v>
                </c:pt>
                <c:pt idx="21">
                  <c:v>2.4168419499977825E-4</c:v>
                </c:pt>
                <c:pt idx="22">
                  <c:v>2.6859336310284637E-4</c:v>
                </c:pt>
                <c:pt idx="23">
                  <c:v>2.8503785472138793E-4</c:v>
                </c:pt>
                <c:pt idx="24">
                  <c:v>3.1244534075229065E-4</c:v>
                </c:pt>
                <c:pt idx="25">
                  <c:v>3.263982427316593E-4</c:v>
                </c:pt>
                <c:pt idx="26">
                  <c:v>3.3187973993783983E-4</c:v>
                </c:pt>
                <c:pt idx="27">
                  <c:v>3.3486964750484738E-4</c:v>
                </c:pt>
                <c:pt idx="28">
                  <c:v>3.5480236461823115E-4</c:v>
                </c:pt>
                <c:pt idx="29">
                  <c:v>3.7324012794811114E-4</c:v>
                </c:pt>
                <c:pt idx="30">
                  <c:v>4.0862070082436734E-4</c:v>
                </c:pt>
                <c:pt idx="31">
                  <c:v>4.3602818685527006E-4</c:v>
                </c:pt>
                <c:pt idx="32">
                  <c:v>4.5845249360782679E-4</c:v>
                </c:pt>
                <c:pt idx="33">
                  <c:v>4.6542894459751109E-4</c:v>
                </c:pt>
                <c:pt idx="34">
                  <c:v>4.6841885216451865E-4</c:v>
                </c:pt>
                <c:pt idx="35">
                  <c:v>4.7439866729853382E-4</c:v>
                </c:pt>
                <c:pt idx="36">
                  <c:v>4.8934820513357161E-4</c:v>
                </c:pt>
                <c:pt idx="37">
                  <c:v>5.0977924017479002E-4</c:v>
                </c:pt>
                <c:pt idx="38">
                  <c:v>5.2771868557683536E-4</c:v>
                </c:pt>
                <c:pt idx="39">
                  <c:v>5.4814972061805378E-4</c:v>
                </c:pt>
                <c:pt idx="40">
                  <c:v>5.5811607917474564E-4</c:v>
                </c:pt>
                <c:pt idx="41">
                  <c:v>5.611059867417532E-4</c:v>
                </c:pt>
                <c:pt idx="42">
                  <c:v>5.8054038592730243E-4</c:v>
                </c:pt>
                <c:pt idx="43">
                  <c:v>5.9897814925718236E-4</c:v>
                </c:pt>
                <c:pt idx="44">
                  <c:v>6.2339572772107752E-4</c:v>
                </c:pt>
                <c:pt idx="45">
                  <c:v>6.4233180897879205E-4</c:v>
                </c:pt>
                <c:pt idx="46">
                  <c:v>6.6674938744268721E-4</c:v>
                </c:pt>
                <c:pt idx="47">
                  <c:v>6.7621742807154447E-4</c:v>
                </c:pt>
                <c:pt idx="48">
                  <c:v>6.7771238185504825E-4</c:v>
                </c:pt>
                <c:pt idx="49">
                  <c:v>6.9664846311276289E-4</c:v>
                </c:pt>
                <c:pt idx="50">
                  <c:v>7.2256099536016183E-4</c:v>
                </c:pt>
                <c:pt idx="51">
                  <c:v>7.385071690508688E-4</c:v>
                </c:pt>
                <c:pt idx="52">
                  <c:v>7.5644661445291414E-4</c:v>
                </c:pt>
                <c:pt idx="53">
                  <c:v>7.7289110607145581E-4</c:v>
                </c:pt>
                <c:pt idx="54">
                  <c:v>7.8684400805082442E-4</c:v>
                </c:pt>
                <c:pt idx="55">
                  <c:v>7.8883727976216279E-4</c:v>
                </c:pt>
                <c:pt idx="56">
                  <c:v>7.9232550525700494E-4</c:v>
                </c:pt>
                <c:pt idx="57">
                  <c:v>8.0528177138070446E-4</c:v>
                </c:pt>
                <c:pt idx="58">
                  <c:v>8.2222458092708062E-4</c:v>
                </c:pt>
                <c:pt idx="59">
                  <c:v>8.3219093948377247E-4</c:v>
                </c:pt>
                <c:pt idx="60">
                  <c:v>8.4116066218479525E-4</c:v>
                </c:pt>
                <c:pt idx="61">
                  <c:v>8.4415056975180281E-4</c:v>
                </c:pt>
                <c:pt idx="62">
                  <c:v>8.45147205607472E-4</c:v>
                </c:pt>
                <c:pt idx="63">
                  <c:v>8.4564552353530659E-4</c:v>
                </c:pt>
                <c:pt idx="64">
                  <c:v>8.4664215939097578E-4</c:v>
                </c:pt>
                <c:pt idx="65">
                  <c:v>8.4763879524664496E-4</c:v>
                </c:pt>
                <c:pt idx="66">
                  <c:v>8.5262197452499089E-4</c:v>
                </c:pt>
                <c:pt idx="67">
                  <c:v>8.5561188209199845E-4</c:v>
                </c:pt>
                <c:pt idx="68">
                  <c:v>8.6159169722601356E-4</c:v>
                </c:pt>
                <c:pt idx="69">
                  <c:v>8.6308665100951734E-4</c:v>
                </c:pt>
                <c:pt idx="70">
                  <c:v>8.6757151236002868E-4</c:v>
                </c:pt>
                <c:pt idx="71">
                  <c:v>8.7604291713321686E-4</c:v>
                </c:pt>
                <c:pt idx="72">
                  <c:v>8.8351768605073576E-4</c:v>
                </c:pt>
                <c:pt idx="73">
                  <c:v>8.9497899839093139E-4</c:v>
                </c:pt>
                <c:pt idx="74">
                  <c:v>9.1242012586514225E-4</c:v>
                </c:pt>
                <c:pt idx="75">
                  <c:v>9.1839994099915737E-4</c:v>
                </c:pt>
                <c:pt idx="76">
                  <c:v>9.1989489478266114E-4</c:v>
                </c:pt>
                <c:pt idx="77">
                  <c:v>9.2487807406100707E-4</c:v>
                </c:pt>
                <c:pt idx="78">
                  <c:v>9.3484443261769893E-4</c:v>
                </c:pt>
                <c:pt idx="79">
                  <c:v>9.4580742703006008E-4</c:v>
                </c:pt>
                <c:pt idx="80">
                  <c:v>9.6025864693726328E-4</c:v>
                </c:pt>
                <c:pt idx="81">
                  <c:v>9.796930461228124E-4</c:v>
                </c:pt>
                <c:pt idx="82">
                  <c:v>9.8965940467950425E-4</c:v>
                </c:pt>
                <c:pt idx="83">
                  <c:v>9.9065604053517344E-4</c:v>
                </c:pt>
                <c:pt idx="84">
                  <c:v>9.9663585566918855E-4</c:v>
                </c:pt>
                <c:pt idx="85">
                  <c:v>1.0110870755763919E-3</c:v>
                </c:pt>
                <c:pt idx="86">
                  <c:v>1.0265349313392643E-3</c:v>
                </c:pt>
                <c:pt idx="87">
                  <c:v>1.051450827730994E-3</c:v>
                </c:pt>
                <c:pt idx="88">
                  <c:v>1.0778616779062275E-3</c:v>
                </c:pt>
                <c:pt idx="89">
                  <c:v>1.085834764751581E-3</c:v>
                </c:pt>
                <c:pt idx="90">
                  <c:v>1.0873297185350849E-3</c:v>
                </c:pt>
                <c:pt idx="91">
                  <c:v>1.0987910308752804E-3</c:v>
                </c:pt>
                <c:pt idx="92">
                  <c:v>1.1082590715041378E-3</c:v>
                </c:pt>
                <c:pt idx="93">
                  <c:v>1.1192220659164988E-3</c:v>
                </c:pt>
                <c:pt idx="94">
                  <c:v>1.1371615113185442E-3</c:v>
                </c:pt>
                <c:pt idx="95">
                  <c:v>1.1575925463597626E-3</c:v>
                </c:pt>
                <c:pt idx="96">
                  <c:v>1.1675589049164545E-3</c:v>
                </c:pt>
                <c:pt idx="97">
                  <c:v>1.1685555407721236E-3</c:v>
                </c:pt>
                <c:pt idx="98">
                  <c:v>1.1740370379783043E-3</c:v>
                </c:pt>
                <c:pt idx="99">
                  <c:v>1.1864949861741692E-3</c:v>
                </c:pt>
                <c:pt idx="100">
                  <c:v>1.2054310674318837E-3</c:v>
                </c:pt>
                <c:pt idx="101">
                  <c:v>1.2243671486895983E-3</c:v>
                </c:pt>
                <c:pt idx="102">
                  <c:v>1.2373234148132977E-3</c:v>
                </c:pt>
                <c:pt idx="103">
                  <c:v>1.2428049120194783E-3</c:v>
                </c:pt>
                <c:pt idx="104">
                  <c:v>1.2477880912978242E-3</c:v>
                </c:pt>
                <c:pt idx="105">
                  <c:v>1.2607443574215236E-3</c:v>
                </c:pt>
                <c:pt idx="106">
                  <c:v>1.2751955773287269E-3</c:v>
                </c:pt>
                <c:pt idx="107">
                  <c:v>1.2906434330915992E-3</c:v>
                </c:pt>
                <c:pt idx="108">
                  <c:v>1.3060912888544717E-3</c:v>
                </c:pt>
                <c:pt idx="109">
                  <c:v>1.3155593294833291E-3</c:v>
                </c:pt>
                <c:pt idx="110">
                  <c:v>1.3235324163286826E-3</c:v>
                </c:pt>
                <c:pt idx="111">
                  <c:v>1.3235324163286826E-3</c:v>
                </c:pt>
                <c:pt idx="112">
                  <c:v>1.329013913534863E-3</c:v>
                </c:pt>
                <c:pt idx="113">
                  <c:v>1.3414718617307279E-3</c:v>
                </c:pt>
                <c:pt idx="114">
                  <c:v>1.3653911222667884E-3</c:v>
                </c:pt>
                <c:pt idx="115">
                  <c:v>1.3932969262255258E-3</c:v>
                </c:pt>
                <c:pt idx="116">
                  <c:v>1.4341589963079624E-3</c:v>
                </c:pt>
                <c:pt idx="117">
                  <c:v>1.4486102162151657E-3</c:v>
                </c:pt>
                <c:pt idx="118">
                  <c:v>1.4511018058543388E-3</c:v>
                </c:pt>
                <c:pt idx="119">
                  <c:v>1.4590748926996923E-3</c:v>
                </c:pt>
                <c:pt idx="120">
                  <c:v>1.4710345229677225E-3</c:v>
                </c:pt>
                <c:pt idx="121">
                  <c:v>1.481499199452249E-3</c:v>
                </c:pt>
                <c:pt idx="122">
                  <c:v>1.4939571476481138E-3</c:v>
                </c:pt>
                <c:pt idx="123">
                  <c:v>1.5054184599883095E-3</c:v>
                </c:pt>
                <c:pt idx="124">
                  <c:v>1.5138898647614975E-3</c:v>
                </c:pt>
                <c:pt idx="125">
                  <c:v>1.5158831364728358E-3</c:v>
                </c:pt>
                <c:pt idx="126">
                  <c:v>1.5238562233181895E-3</c:v>
                </c:pt>
                <c:pt idx="127">
                  <c:v>1.5313309922357083E-3</c:v>
                </c:pt>
                <c:pt idx="128">
                  <c:v>1.5398023970088965E-3</c:v>
                </c:pt>
                <c:pt idx="129">
                  <c:v>1.5472771659264153E-3</c:v>
                </c:pt>
                <c:pt idx="130">
                  <c:v>1.5562468886274382E-3</c:v>
                </c:pt>
                <c:pt idx="131">
                  <c:v>1.5632233396171225E-3</c:v>
                </c:pt>
                <c:pt idx="132">
                  <c:v>1.5667115651119645E-3</c:v>
                </c:pt>
                <c:pt idx="133">
                  <c:v>1.5706981085346413E-3</c:v>
                </c:pt>
                <c:pt idx="134">
                  <c:v>1.5751829698851527E-3</c:v>
                </c:pt>
                <c:pt idx="135">
                  <c:v>1.5851493284418446E-3</c:v>
                </c:pt>
                <c:pt idx="136">
                  <c:v>1.5916274615036942E-3</c:v>
                </c:pt>
                <c:pt idx="137">
                  <c:v>1.5991022304212132E-3</c:v>
                </c:pt>
                <c:pt idx="138">
                  <c:v>1.6010955021325515E-3</c:v>
                </c:pt>
                <c:pt idx="139">
                  <c:v>1.6015938200603862E-3</c:v>
                </c:pt>
                <c:pt idx="140">
                  <c:v>1.6030887738438899E-3</c:v>
                </c:pt>
                <c:pt idx="141">
                  <c:v>1.605580363483063E-3</c:v>
                </c:pt>
                <c:pt idx="142">
                  <c:v>1.609068588977905E-3</c:v>
                </c:pt>
                <c:pt idx="143">
                  <c:v>1.6110618606892434E-3</c:v>
                </c:pt>
                <c:pt idx="144">
                  <c:v>1.6195332654624316E-3</c:v>
                </c:pt>
                <c:pt idx="145">
                  <c:v>1.6225231730294391E-3</c:v>
                </c:pt>
                <c:pt idx="146">
                  <c:v>1.6230214909572736E-3</c:v>
                </c:pt>
                <c:pt idx="147">
                  <c:v>1.6235198088851083E-3</c:v>
                </c:pt>
                <c:pt idx="148">
                  <c:v>1.6265097164521159E-3</c:v>
                </c:pt>
                <c:pt idx="149">
                  <c:v>1.6309945778026273E-3</c:v>
                </c:pt>
                <c:pt idx="150">
                  <c:v>1.6349811212253041E-3</c:v>
                </c:pt>
                <c:pt idx="151">
                  <c:v>1.6389676646479808E-3</c:v>
                </c:pt>
                <c:pt idx="152">
                  <c:v>1.63996430050365E-3</c:v>
                </c:pt>
                <c:pt idx="153">
                  <c:v>1.6404626184314845E-3</c:v>
                </c:pt>
                <c:pt idx="154">
                  <c:v>1.6444491618541612E-3</c:v>
                </c:pt>
                <c:pt idx="155">
                  <c:v>1.6464424335654996E-3</c:v>
                </c:pt>
                <c:pt idx="156">
                  <c:v>1.6499306590603419E-3</c:v>
                </c:pt>
                <c:pt idx="157">
                  <c:v>1.6539172024830186E-3</c:v>
                </c:pt>
                <c:pt idx="158">
                  <c:v>1.6603953355448682E-3</c:v>
                </c:pt>
                <c:pt idx="159">
                  <c:v>1.6623886072562066E-3</c:v>
                </c:pt>
                <c:pt idx="160">
                  <c:v>1.6633852431118758E-3</c:v>
                </c:pt>
                <c:pt idx="161">
                  <c:v>1.6643818789675449E-3</c:v>
                </c:pt>
                <c:pt idx="162">
                  <c:v>1.6683684223902219E-3</c:v>
                </c:pt>
                <c:pt idx="163">
                  <c:v>1.6728532837407331E-3</c:v>
                </c:pt>
                <c:pt idx="164">
                  <c:v>1.6788330988747483E-3</c:v>
                </c:pt>
                <c:pt idx="165">
                  <c:v>1.6803280526582521E-3</c:v>
                </c:pt>
                <c:pt idx="166">
                  <c:v>1.6818230064417558E-3</c:v>
                </c:pt>
                <c:pt idx="167">
                  <c:v>1.6818230064417558E-3</c:v>
                </c:pt>
                <c:pt idx="168">
                  <c:v>1.6818230064417558E-3</c:v>
                </c:pt>
                <c:pt idx="169">
                  <c:v>1.682819642297425E-3</c:v>
                </c:pt>
                <c:pt idx="170">
                  <c:v>1.6848129140087634E-3</c:v>
                </c:pt>
                <c:pt idx="171">
                  <c:v>1.6858095498644326E-3</c:v>
                </c:pt>
                <c:pt idx="172">
                  <c:v>1.6878028215757709E-3</c:v>
                </c:pt>
                <c:pt idx="173">
                  <c:v>1.6892977753592748E-3</c:v>
                </c:pt>
                <c:pt idx="174">
                  <c:v>1.6892977753592748E-3</c:v>
                </c:pt>
                <c:pt idx="175">
                  <c:v>1.6917893649984477E-3</c:v>
                </c:pt>
                <c:pt idx="176">
                  <c:v>1.6957759084211244E-3</c:v>
                </c:pt>
                <c:pt idx="177">
                  <c:v>1.6997624518438012E-3</c:v>
                </c:pt>
                <c:pt idx="178">
                  <c:v>1.7017557235551395E-3</c:v>
                </c:pt>
                <c:pt idx="179">
                  <c:v>1.7037489952664781E-3</c:v>
                </c:pt>
                <c:pt idx="180">
                  <c:v>1.7057422669778165E-3</c:v>
                </c:pt>
                <c:pt idx="181">
                  <c:v>1.706240584905651E-3</c:v>
                </c:pt>
                <c:pt idx="182">
                  <c:v>1.7072372207613202E-3</c:v>
                </c:pt>
                <c:pt idx="183">
                  <c:v>1.7092304924726585E-3</c:v>
                </c:pt>
                <c:pt idx="184">
                  <c:v>1.7117220821118316E-3</c:v>
                </c:pt>
                <c:pt idx="185">
                  <c:v>1.7142136717510045E-3</c:v>
                </c:pt>
                <c:pt idx="186">
                  <c:v>1.7162069434623428E-3</c:v>
                </c:pt>
                <c:pt idx="187">
                  <c:v>1.7162069434623428E-3</c:v>
                </c:pt>
                <c:pt idx="188">
                  <c:v>1.717203579318012E-3</c:v>
                </c:pt>
                <c:pt idx="189">
                  <c:v>1.7211901227406888E-3</c:v>
                </c:pt>
                <c:pt idx="190">
                  <c:v>1.7236817123798618E-3</c:v>
                </c:pt>
                <c:pt idx="191">
                  <c:v>1.7241800303076963E-3</c:v>
                </c:pt>
                <c:pt idx="192">
                  <c:v>1.7266716199468694E-3</c:v>
                </c:pt>
                <c:pt idx="193">
                  <c:v>1.7296615275138769E-3</c:v>
                </c:pt>
                <c:pt idx="194">
                  <c:v>1.7296615275138769E-3</c:v>
                </c:pt>
                <c:pt idx="195">
                  <c:v>1.7296615275138769E-3</c:v>
                </c:pt>
                <c:pt idx="196">
                  <c:v>1.7306581633695461E-3</c:v>
                </c:pt>
                <c:pt idx="197">
                  <c:v>1.7306581633695461E-3</c:v>
                </c:pt>
                <c:pt idx="198">
                  <c:v>1.733149753008719E-3</c:v>
                </c:pt>
                <c:pt idx="199">
                  <c:v>1.7351430247200574E-3</c:v>
                </c:pt>
                <c:pt idx="200">
                  <c:v>1.7361396605757265E-3</c:v>
                </c:pt>
                <c:pt idx="201">
                  <c:v>1.7366379785035612E-3</c:v>
                </c:pt>
                <c:pt idx="202">
                  <c:v>1.7366379785035612E-3</c:v>
                </c:pt>
                <c:pt idx="203">
                  <c:v>1.7381329322870649E-3</c:v>
                </c:pt>
                <c:pt idx="204">
                  <c:v>1.740624521926238E-3</c:v>
                </c:pt>
                <c:pt idx="205">
                  <c:v>1.7461060191324186E-3</c:v>
                </c:pt>
                <c:pt idx="206">
                  <c:v>1.751587516338599E-3</c:v>
                </c:pt>
                <c:pt idx="207">
                  <c:v>1.7545774239056066E-3</c:v>
                </c:pt>
                <c:pt idx="208">
                  <c:v>1.7570690135447797E-3</c:v>
                </c:pt>
                <c:pt idx="209">
                  <c:v>1.759062285256118E-3</c:v>
                </c:pt>
                <c:pt idx="210">
                  <c:v>1.7605572390396217E-3</c:v>
                </c:pt>
                <c:pt idx="211">
                  <c:v>1.7645437824622984E-3</c:v>
                </c:pt>
                <c:pt idx="212">
                  <c:v>1.7650421003901331E-3</c:v>
                </c:pt>
                <c:pt idx="213">
                  <c:v>1.7670353721014715E-3</c:v>
                </c:pt>
                <c:pt idx="214">
                  <c:v>1.7710219155241483E-3</c:v>
                </c:pt>
                <c:pt idx="215">
                  <c:v>1.7710219155241483E-3</c:v>
                </c:pt>
                <c:pt idx="216">
                  <c:v>1.7710219155241483E-3</c:v>
                </c:pt>
                <c:pt idx="217">
                  <c:v>1.7760050948024942E-3</c:v>
                </c:pt>
                <c:pt idx="218">
                  <c:v>1.7784966844416673E-3</c:v>
                </c:pt>
                <c:pt idx="219">
                  <c:v>1.7819849099365093E-3</c:v>
                </c:pt>
                <c:pt idx="220">
                  <c:v>1.7839781816478477E-3</c:v>
                </c:pt>
                <c:pt idx="221">
                  <c:v>1.7874664071426899E-3</c:v>
                </c:pt>
                <c:pt idx="222">
                  <c:v>1.7884630429983591E-3</c:v>
                </c:pt>
                <c:pt idx="223">
                  <c:v>1.7884630429983591E-3</c:v>
                </c:pt>
                <c:pt idx="224">
                  <c:v>1.7924495864210359E-3</c:v>
                </c:pt>
                <c:pt idx="225">
                  <c:v>1.7954394939880434E-3</c:v>
                </c:pt>
                <c:pt idx="226">
                  <c:v>1.798429401555051E-3</c:v>
                </c:pt>
                <c:pt idx="227">
                  <c:v>1.8014193091220585E-3</c:v>
                </c:pt>
                <c:pt idx="228">
                  <c:v>1.8044092166890661E-3</c:v>
                </c:pt>
                <c:pt idx="229">
                  <c:v>1.8059041704725698E-3</c:v>
                </c:pt>
                <c:pt idx="230">
                  <c:v>1.8064024884004045E-3</c:v>
                </c:pt>
                <c:pt idx="231">
                  <c:v>1.8103890318230812E-3</c:v>
                </c:pt>
                <c:pt idx="232">
                  <c:v>1.8123823035344196E-3</c:v>
                </c:pt>
                <c:pt idx="233">
                  <c:v>1.8163688469570963E-3</c:v>
                </c:pt>
                <c:pt idx="234">
                  <c:v>1.8198570724519386E-3</c:v>
                </c:pt>
                <c:pt idx="235">
                  <c:v>1.8233452979467806E-3</c:v>
                </c:pt>
                <c:pt idx="236">
                  <c:v>1.8248402517302845E-3</c:v>
                </c:pt>
                <c:pt idx="237">
                  <c:v>1.825338569658119E-3</c:v>
                </c:pt>
                <c:pt idx="238">
                  <c:v>1.8263352055137882E-3</c:v>
                </c:pt>
                <c:pt idx="239">
                  <c:v>1.8293251130807957E-3</c:v>
                </c:pt>
                <c:pt idx="240">
                  <c:v>1.8323150206478033E-3</c:v>
                </c:pt>
                <c:pt idx="241">
                  <c:v>1.83630156407048E-3</c:v>
                </c:pt>
                <c:pt idx="242">
                  <c:v>1.8397897895653223E-3</c:v>
                </c:pt>
                <c:pt idx="243">
                  <c:v>1.8397897895653223E-3</c:v>
                </c:pt>
                <c:pt idx="244">
                  <c:v>1.8402881074931568E-3</c:v>
                </c:pt>
                <c:pt idx="245">
                  <c:v>1.8447729688436682E-3</c:v>
                </c:pt>
                <c:pt idx="246">
                  <c:v>1.8517494198333525E-3</c:v>
                </c:pt>
                <c:pt idx="247">
                  <c:v>1.8557359632560293E-3</c:v>
                </c:pt>
                <c:pt idx="248">
                  <c:v>1.8592241887508715E-3</c:v>
                </c:pt>
                <c:pt idx="249">
                  <c:v>1.8632107321735483E-3</c:v>
                </c:pt>
                <c:pt idx="250">
                  <c:v>1.8652040038848866E-3</c:v>
                </c:pt>
                <c:pt idx="251">
                  <c:v>1.8657023218127211E-3</c:v>
                </c:pt>
                <c:pt idx="252">
                  <c:v>1.8681939114518942E-3</c:v>
                </c:pt>
                <c:pt idx="253">
                  <c:v>1.870685501091067E-3</c:v>
                </c:pt>
                <c:pt idx="254">
                  <c:v>1.8711838190189017E-3</c:v>
                </c:pt>
                <c:pt idx="255">
                  <c:v>1.8766653162250822E-3</c:v>
                </c:pt>
                <c:pt idx="256">
                  <c:v>1.883143449286932E-3</c:v>
                </c:pt>
                <c:pt idx="257">
                  <c:v>1.8841400851426012E-3</c:v>
                </c:pt>
                <c:pt idx="258">
                  <c:v>1.8846384030704356E-3</c:v>
                </c:pt>
                <c:pt idx="259">
                  <c:v>1.8871299927096087E-3</c:v>
                </c:pt>
                <c:pt idx="260">
                  <c:v>1.8896215823487818E-3</c:v>
                </c:pt>
                <c:pt idx="261">
                  <c:v>1.8916148540601202E-3</c:v>
                </c:pt>
                <c:pt idx="262">
                  <c:v>1.8956013974827969E-3</c:v>
                </c:pt>
                <c:pt idx="263">
                  <c:v>1.8990896229776389E-3</c:v>
                </c:pt>
                <c:pt idx="264">
                  <c:v>1.8995879409054737E-3</c:v>
                </c:pt>
                <c:pt idx="265">
                  <c:v>1.8995879409054737E-3</c:v>
                </c:pt>
                <c:pt idx="266">
                  <c:v>1.8995879409054737E-3</c:v>
                </c:pt>
                <c:pt idx="267">
                  <c:v>1.9020795305446465E-3</c:v>
                </c:pt>
                <c:pt idx="268">
                  <c:v>1.9040728022559849E-3</c:v>
                </c:pt>
                <c:pt idx="269">
                  <c:v>1.9070627098229924E-3</c:v>
                </c:pt>
                <c:pt idx="270">
                  <c:v>1.9105509353178347E-3</c:v>
                </c:pt>
                <c:pt idx="271">
                  <c:v>1.9120458891013384E-3</c:v>
                </c:pt>
                <c:pt idx="272">
                  <c:v>1.9120458891013384E-3</c:v>
                </c:pt>
                <c:pt idx="273">
                  <c:v>1.9125442070291731E-3</c:v>
                </c:pt>
                <c:pt idx="274">
                  <c:v>1.9150357966683459E-3</c:v>
                </c:pt>
                <c:pt idx="275">
                  <c:v>1.9150357966683459E-3</c:v>
                </c:pt>
                <c:pt idx="276">
                  <c:v>1.9165307504518498E-3</c:v>
                </c:pt>
                <c:pt idx="277">
                  <c:v>1.9180257042353535E-3</c:v>
                </c:pt>
                <c:pt idx="278">
                  <c:v>1.9200189759466918E-3</c:v>
                </c:pt>
                <c:pt idx="279">
                  <c:v>1.9205172938745266E-3</c:v>
                </c:pt>
                <c:pt idx="280">
                  <c:v>1.9230088835136994E-3</c:v>
                </c:pt>
                <c:pt idx="281">
                  <c:v>1.9235072014415341E-3</c:v>
                </c:pt>
                <c:pt idx="282">
                  <c:v>1.9245038372972033E-3</c:v>
                </c:pt>
                <c:pt idx="283">
                  <c:v>1.9269954269363764E-3</c:v>
                </c:pt>
                <c:pt idx="284">
                  <c:v>1.9304836524312184E-3</c:v>
                </c:pt>
                <c:pt idx="285">
                  <c:v>1.9314802882868876E-3</c:v>
                </c:pt>
                <c:pt idx="286">
                  <c:v>1.9314802882868876E-3</c:v>
                </c:pt>
                <c:pt idx="287">
                  <c:v>1.9339718779260607E-3</c:v>
                </c:pt>
                <c:pt idx="288">
                  <c:v>1.9354668317095643E-3</c:v>
                </c:pt>
                <c:pt idx="289">
                  <c:v>1.9394533751322411E-3</c:v>
                </c:pt>
                <c:pt idx="290">
                  <c:v>1.940948328915745E-3</c:v>
                </c:pt>
                <c:pt idx="291">
                  <c:v>1.9424432826992486E-3</c:v>
                </c:pt>
                <c:pt idx="292">
                  <c:v>1.944436554410587E-3</c:v>
                </c:pt>
                <c:pt idx="293">
                  <c:v>1.9449348723384217E-3</c:v>
                </c:pt>
                <c:pt idx="294">
                  <c:v>1.9459315081940909E-3</c:v>
                </c:pt>
                <c:pt idx="295">
                  <c:v>1.9489214157610985E-3</c:v>
                </c:pt>
                <c:pt idx="296">
                  <c:v>1.9509146874724368E-3</c:v>
                </c:pt>
                <c:pt idx="297">
                  <c:v>1.9524096412559405E-3</c:v>
                </c:pt>
                <c:pt idx="298">
                  <c:v>1.9549012308951136E-3</c:v>
                </c:pt>
                <c:pt idx="299">
                  <c:v>1.9549012308951136E-3</c:v>
                </c:pt>
                <c:pt idx="300">
                  <c:v>1.9549012308951136E-3</c:v>
                </c:pt>
                <c:pt idx="301">
                  <c:v>1.9558978667507825E-3</c:v>
                </c:pt>
                <c:pt idx="302">
                  <c:v>1.9593860922456248E-3</c:v>
                </c:pt>
                <c:pt idx="303">
                  <c:v>1.9613793639569632E-3</c:v>
                </c:pt>
                <c:pt idx="304">
                  <c:v>1.9613793639569632E-3</c:v>
                </c:pt>
                <c:pt idx="305">
                  <c:v>1.9633726356683015E-3</c:v>
                </c:pt>
                <c:pt idx="306">
                  <c:v>1.9653659073796399E-3</c:v>
                </c:pt>
                <c:pt idx="307">
                  <c:v>1.9658642253074748E-3</c:v>
                </c:pt>
                <c:pt idx="308">
                  <c:v>1.9688541328744822E-3</c:v>
                </c:pt>
                <c:pt idx="309">
                  <c:v>1.9703490866579861E-3</c:v>
                </c:pt>
                <c:pt idx="310">
                  <c:v>1.9723423583693244E-3</c:v>
                </c:pt>
                <c:pt idx="311">
                  <c:v>1.9743356300806628E-3</c:v>
                </c:pt>
                <c:pt idx="312">
                  <c:v>1.9763289017920012E-3</c:v>
                </c:pt>
                <c:pt idx="313">
                  <c:v>1.9768272197198357E-3</c:v>
                </c:pt>
                <c:pt idx="314">
                  <c:v>1.9768272197198357E-3</c:v>
                </c:pt>
                <c:pt idx="315">
                  <c:v>1.9793188093590085E-3</c:v>
                </c:pt>
                <c:pt idx="316">
                  <c:v>1.9823087169260163E-3</c:v>
                </c:pt>
                <c:pt idx="317">
                  <c:v>1.9857969424208585E-3</c:v>
                </c:pt>
                <c:pt idx="318">
                  <c:v>1.9882885320600314E-3</c:v>
                </c:pt>
                <c:pt idx="319">
                  <c:v>1.9917767575548737E-3</c:v>
                </c:pt>
                <c:pt idx="320">
                  <c:v>1.9917767575548737E-3</c:v>
                </c:pt>
                <c:pt idx="321">
                  <c:v>1.9922750754827081E-3</c:v>
                </c:pt>
                <c:pt idx="322">
                  <c:v>1.994766665121881E-3</c:v>
                </c:pt>
                <c:pt idx="323">
                  <c:v>1.9962616189053849E-3</c:v>
                </c:pt>
                <c:pt idx="324">
                  <c:v>2.0002481623280616E-3</c:v>
                </c:pt>
                <c:pt idx="325">
                  <c:v>2.0057296595342423E-3</c:v>
                </c:pt>
                <c:pt idx="326">
                  <c:v>2.0156960180909341E-3</c:v>
                </c:pt>
                <c:pt idx="327">
                  <c:v>2.0276556483589643E-3</c:v>
                </c:pt>
                <c:pt idx="328">
                  <c:v>2.0316421917816411E-3</c:v>
                </c:pt>
                <c:pt idx="329">
                  <c:v>2.0450967758331752E-3</c:v>
                </c:pt>
                <c:pt idx="330">
                  <c:v>2.0585513598847093E-3</c:v>
                </c:pt>
                <c:pt idx="331">
                  <c:v>2.0680194005135663E-3</c:v>
                </c:pt>
                <c:pt idx="332">
                  <c:v>2.0759924873589202E-3</c:v>
                </c:pt>
                <c:pt idx="333">
                  <c:v>2.0899453893382888E-3</c:v>
                </c:pt>
                <c:pt idx="334">
                  <c:v>2.1009083837506496E-3</c:v>
                </c:pt>
                <c:pt idx="335">
                  <c:v>2.1024033375341535E-3</c:v>
                </c:pt>
                <c:pt idx="336">
                  <c:v>2.110376424379507E-3</c:v>
                </c:pt>
                <c:pt idx="337">
                  <c:v>2.1203427829361988E-3</c:v>
                </c:pt>
                <c:pt idx="338">
                  <c:v>2.125325962214545E-3</c:v>
                </c:pt>
                <c:pt idx="339">
                  <c:v>2.1392788641939136E-3</c:v>
                </c:pt>
                <c:pt idx="340">
                  <c:v>2.1467536331114321E-3</c:v>
                </c:pt>
                <c:pt idx="341">
                  <c:v>2.1517368123897783E-3</c:v>
                </c:pt>
                <c:pt idx="342">
                  <c:v>2.155723355812455E-3</c:v>
                </c:pt>
                <c:pt idx="343">
                  <c:v>2.1636964426578085E-3</c:v>
                </c:pt>
                <c:pt idx="344">
                  <c:v>2.1701745757196581E-3</c:v>
                </c:pt>
                <c:pt idx="345">
                  <c:v>2.1731644832866659E-3</c:v>
                </c:pt>
                <c:pt idx="346">
                  <c:v>2.1736628012145004E-3</c:v>
                </c:pt>
                <c:pt idx="347">
                  <c:v>2.1756560729258387E-3</c:v>
                </c:pt>
                <c:pt idx="348">
                  <c:v>2.1771510267093426E-3</c:v>
                </c:pt>
                <c:pt idx="349">
                  <c:v>2.1786459804928465E-3</c:v>
                </c:pt>
                <c:pt idx="350">
                  <c:v>2.1896089749052073E-3</c:v>
                </c:pt>
                <c:pt idx="351">
                  <c:v>2.1990770155340647E-3</c:v>
                </c:pt>
                <c:pt idx="352">
                  <c:v>2.2080467382350876E-3</c:v>
                </c:pt>
                <c:pt idx="353">
                  <c:v>2.2190097326474484E-3</c:v>
                </c:pt>
                <c:pt idx="354">
                  <c:v>2.2304710449876442E-3</c:v>
                </c:pt>
                <c:pt idx="355">
                  <c:v>2.2364508601216593E-3</c:v>
                </c:pt>
                <c:pt idx="356">
                  <c:v>2.2374474959773287E-3</c:v>
                </c:pt>
                <c:pt idx="357">
                  <c:v>2.2434273111113438E-3</c:v>
                </c:pt>
                <c:pt idx="358">
                  <c:v>2.247912172461855E-3</c:v>
                </c:pt>
                <c:pt idx="359">
                  <c:v>2.2543903055237046E-3</c:v>
                </c:pt>
                <c:pt idx="360">
                  <c:v>2.2678448895752388E-3</c:v>
                </c:pt>
                <c:pt idx="361">
                  <c:v>2.2743230226370884E-3</c:v>
                </c:pt>
                <c:pt idx="362">
                  <c:v>2.279804519843269E-3</c:v>
                </c:pt>
                <c:pt idx="363">
                  <c:v>2.2817977915546074E-3</c:v>
                </c:pt>
                <c:pt idx="364">
                  <c:v>2.2867809708329535E-3</c:v>
                </c:pt>
                <c:pt idx="365">
                  <c:v>2.2967473293896454E-3</c:v>
                </c:pt>
                <c:pt idx="366">
                  <c:v>2.3087069596576756E-3</c:v>
                </c:pt>
                <c:pt idx="367">
                  <c:v>2.3186733182143674E-3</c:v>
                </c:pt>
                <c:pt idx="368">
                  <c:v>2.3256497692040515E-3</c:v>
                </c:pt>
                <c:pt idx="369">
                  <c:v>2.3311312664102322E-3</c:v>
                </c:pt>
                <c:pt idx="370">
                  <c:v>2.3341211739772399E-3</c:v>
                </c:pt>
                <c:pt idx="371">
                  <c:v>2.341097624966924E-3</c:v>
                </c:pt>
                <c:pt idx="372">
                  <c:v>2.3480740759566085E-3</c:v>
                </c:pt>
                <c:pt idx="373">
                  <c:v>2.357043798657631E-3</c:v>
                </c:pt>
                <c:pt idx="374">
                  <c:v>2.3640202496473155E-3</c:v>
                </c:pt>
                <c:pt idx="375">
                  <c:v>2.3650168855029845E-3</c:v>
                </c:pt>
                <c:pt idx="376">
                  <c:v>2.3650168855029845E-3</c:v>
                </c:pt>
                <c:pt idx="377">
                  <c:v>2.3665118392864884E-3</c:v>
                </c:pt>
                <c:pt idx="378">
                  <c:v>2.3714950185648345E-3</c:v>
                </c:pt>
                <c:pt idx="379">
                  <c:v>2.3799664233380225E-3</c:v>
                </c:pt>
                <c:pt idx="380">
                  <c:v>2.3874411922555415E-3</c:v>
                </c:pt>
                <c:pt idx="381">
                  <c:v>2.3949159611730605E-3</c:v>
                </c:pt>
                <c:pt idx="382">
                  <c:v>2.3994008225235717E-3</c:v>
                </c:pt>
                <c:pt idx="383">
                  <c:v>2.3998991404514062E-3</c:v>
                </c:pt>
                <c:pt idx="384">
                  <c:v>2.4003974583792407E-3</c:v>
                </c:pt>
                <c:pt idx="385">
                  <c:v>2.4063772735132558E-3</c:v>
                </c:pt>
                <c:pt idx="386">
                  <c:v>2.4163436320699481E-3</c:v>
                </c:pt>
                <c:pt idx="387">
                  <c:v>2.4223234472039632E-3</c:v>
                </c:pt>
                <c:pt idx="388">
                  <c:v>2.4268083085544744E-3</c:v>
                </c:pt>
                <c:pt idx="389">
                  <c:v>2.4337847595441585E-3</c:v>
                </c:pt>
                <c:pt idx="390">
                  <c:v>2.4382696208946702E-3</c:v>
                </c:pt>
                <c:pt idx="391">
                  <c:v>2.4387679388225047E-3</c:v>
                </c:pt>
                <c:pt idx="392">
                  <c:v>2.4442494360286853E-3</c:v>
                </c:pt>
                <c:pt idx="393">
                  <c:v>2.4507275690905349E-3</c:v>
                </c:pt>
                <c:pt idx="394">
                  <c:v>2.4582023380080539E-3</c:v>
                </c:pt>
                <c:pt idx="395">
                  <c:v>2.4686670144925802E-3</c:v>
                </c:pt>
                <c:pt idx="396">
                  <c:v>2.4736501937709264E-3</c:v>
                </c:pt>
                <c:pt idx="397">
                  <c:v>2.4761417834100992E-3</c:v>
                </c:pt>
                <c:pt idx="398">
                  <c:v>2.4786333730492721E-3</c:v>
                </c:pt>
                <c:pt idx="399">
                  <c:v>2.4826199164719488E-3</c:v>
                </c:pt>
                <c:pt idx="400">
                  <c:v>2.4895963674616333E-3</c:v>
                </c:pt>
                <c:pt idx="401">
                  <c:v>2.4935829108843101E-3</c:v>
                </c:pt>
                <c:pt idx="402">
                  <c:v>2.5050442232245058E-3</c:v>
                </c:pt>
                <c:pt idx="403">
                  <c:v>2.5150105817811977E-3</c:v>
                </c:pt>
                <c:pt idx="404">
                  <c:v>2.5189971252038744E-3</c:v>
                </c:pt>
                <c:pt idx="405">
                  <c:v>2.5199937610595434E-3</c:v>
                </c:pt>
                <c:pt idx="406">
                  <c:v>2.525475258265724E-3</c:v>
                </c:pt>
                <c:pt idx="407">
                  <c:v>2.5359399347502504E-3</c:v>
                </c:pt>
                <c:pt idx="408">
                  <c:v>2.5399264781729271E-3</c:v>
                </c:pt>
                <c:pt idx="409">
                  <c:v>2.5469029291626116E-3</c:v>
                </c:pt>
                <c:pt idx="410">
                  <c:v>2.5543776980801306E-3</c:v>
                </c:pt>
                <c:pt idx="411">
                  <c:v>2.5578659235749729E-3</c:v>
                </c:pt>
                <c:pt idx="412">
                  <c:v>2.5633474207811531E-3</c:v>
                </c:pt>
                <c:pt idx="413">
                  <c:v>2.572317143482176E-3</c:v>
                </c:pt>
                <c:pt idx="414">
                  <c:v>2.5837784558223717E-3</c:v>
                </c:pt>
                <c:pt idx="415">
                  <c:v>2.5912532247398903E-3</c:v>
                </c:pt>
                <c:pt idx="416">
                  <c:v>2.5982296757295748E-3</c:v>
                </c:pt>
                <c:pt idx="417">
                  <c:v>2.6002229474409132E-3</c:v>
                </c:pt>
                <c:pt idx="418">
                  <c:v>2.6032128550079209E-3</c:v>
                </c:pt>
                <c:pt idx="419">
                  <c:v>2.6032128550079209E-3</c:v>
                </c:pt>
                <c:pt idx="420">
                  <c:v>2.6091926701419361E-3</c:v>
                </c:pt>
                <c:pt idx="421">
                  <c:v>2.6146741673481163E-3</c:v>
                </c:pt>
                <c:pt idx="422">
                  <c:v>2.6221489362656353E-3</c:v>
                </c:pt>
                <c:pt idx="423">
                  <c:v>2.6266337976161465E-3</c:v>
                </c:pt>
                <c:pt idx="424">
                  <c:v>2.6321152948223271E-3</c:v>
                </c:pt>
                <c:pt idx="425">
                  <c:v>2.6366001561728388E-3</c:v>
                </c:pt>
                <c:pt idx="426">
                  <c:v>2.6400883816676806E-3</c:v>
                </c:pt>
                <c:pt idx="427">
                  <c:v>2.6430782892346884E-3</c:v>
                </c:pt>
                <c:pt idx="428">
                  <c:v>2.6490581043687035E-3</c:v>
                </c:pt>
                <c:pt idx="429">
                  <c:v>2.6535429657192147E-3</c:v>
                </c:pt>
                <c:pt idx="430">
                  <c:v>2.6545396015748841E-3</c:v>
                </c:pt>
                <c:pt idx="431">
                  <c:v>2.6580278270697259E-3</c:v>
                </c:pt>
                <c:pt idx="432">
                  <c:v>2.6615160525645682E-3</c:v>
                </c:pt>
                <c:pt idx="433">
                  <c:v>2.6640076422037411E-3</c:v>
                </c:pt>
                <c:pt idx="434">
                  <c:v>2.6669975497707488E-3</c:v>
                </c:pt>
                <c:pt idx="435">
                  <c:v>2.6704857752655911E-3</c:v>
                </c:pt>
                <c:pt idx="436">
                  <c:v>2.6749706366161023E-3</c:v>
                </c:pt>
                <c:pt idx="437">
                  <c:v>2.6754689545439368E-3</c:v>
                </c:pt>
                <c:pt idx="438">
                  <c:v>2.6769639083274407E-3</c:v>
                </c:pt>
                <c:pt idx="439">
                  <c:v>2.6799538158944485E-3</c:v>
                </c:pt>
                <c:pt idx="440">
                  <c:v>2.6829437234614558E-3</c:v>
                </c:pt>
                <c:pt idx="441">
                  <c:v>2.6859336310284636E-3</c:v>
                </c:pt>
                <c:pt idx="442">
                  <c:v>2.687428584811967E-3</c:v>
                </c:pt>
                <c:pt idx="443">
                  <c:v>2.6924117640903132E-3</c:v>
                </c:pt>
                <c:pt idx="444">
                  <c:v>2.6934083999459821E-3</c:v>
                </c:pt>
                <c:pt idx="445">
                  <c:v>2.6968966254408244E-3</c:v>
                </c:pt>
                <c:pt idx="446">
                  <c:v>2.6998865330078322E-3</c:v>
                </c:pt>
                <c:pt idx="447">
                  <c:v>2.7013814867913356E-3</c:v>
                </c:pt>
                <c:pt idx="448">
                  <c:v>2.7033747585026744E-3</c:v>
                </c:pt>
                <c:pt idx="449">
                  <c:v>2.7058663481418473E-3</c:v>
                </c:pt>
                <c:pt idx="450">
                  <c:v>2.7068629839975163E-3</c:v>
                </c:pt>
                <c:pt idx="451">
                  <c:v>2.7083579377810202E-3</c:v>
                </c:pt>
                <c:pt idx="452">
                  <c:v>2.7093545736366896E-3</c:v>
                </c:pt>
                <c:pt idx="453">
                  <c:v>2.7118461632758624E-3</c:v>
                </c:pt>
                <c:pt idx="454">
                  <c:v>2.7123444812036969E-3</c:v>
                </c:pt>
                <c:pt idx="455">
                  <c:v>2.7128427991315314E-3</c:v>
                </c:pt>
                <c:pt idx="456">
                  <c:v>2.7133411170593663E-3</c:v>
                </c:pt>
                <c:pt idx="457">
                  <c:v>2.7153343887707047E-3</c:v>
                </c:pt>
                <c:pt idx="458">
                  <c:v>2.7158327066985392E-3</c:v>
                </c:pt>
                <c:pt idx="459">
                  <c:v>2.717327660482043E-3</c:v>
                </c:pt>
                <c:pt idx="460">
                  <c:v>2.7203175680490504E-3</c:v>
                </c:pt>
                <c:pt idx="461">
                  <c:v>2.7223108397603888E-3</c:v>
                </c:pt>
                <c:pt idx="462">
                  <c:v>2.7267957011109E-3</c:v>
                </c:pt>
                <c:pt idx="463">
                  <c:v>2.7292872907500733E-3</c:v>
                </c:pt>
                <c:pt idx="464">
                  <c:v>2.7337721521005845E-3</c:v>
                </c:pt>
                <c:pt idx="465">
                  <c:v>2.7392536493067651E-3</c:v>
                </c:pt>
                <c:pt idx="466">
                  <c:v>2.7482233720077876E-3</c:v>
                </c:pt>
                <c:pt idx="467">
                  <c:v>2.749220007863457E-3</c:v>
                </c:pt>
                <c:pt idx="468">
                  <c:v>2.7497183257912915E-3</c:v>
                </c:pt>
                <c:pt idx="469">
                  <c:v>2.7676577711933368E-3</c:v>
                </c:pt>
                <c:pt idx="470">
                  <c:v>2.7696510429046752E-3</c:v>
                </c:pt>
                <c:pt idx="471">
                  <c:v>2.7731392683995174E-3</c:v>
                </c:pt>
                <c:pt idx="472">
                  <c:v>2.7985534827190818E-3</c:v>
                </c:pt>
                <c:pt idx="473">
                  <c:v>2.8359273273066764E-3</c:v>
                </c:pt>
                <c:pt idx="474">
                  <c:v>2.8394155528015186E-3</c:v>
                </c:pt>
                <c:pt idx="475">
                  <c:v>2.8419071424406915E-3</c:v>
                </c:pt>
                <c:pt idx="476">
                  <c:v>2.8463920037912027E-3</c:v>
                </c:pt>
                <c:pt idx="477">
                  <c:v>2.8483852755025411E-3</c:v>
                </c:pt>
                <c:pt idx="478">
                  <c:v>2.8503785472138794E-3</c:v>
                </c:pt>
                <c:pt idx="479">
                  <c:v>2.8523718189252178E-3</c:v>
                </c:pt>
                <c:pt idx="480">
                  <c:v>2.8528701368530527E-3</c:v>
                </c:pt>
                <c:pt idx="481">
                  <c:v>2.8533684547808872E-3</c:v>
                </c:pt>
                <c:pt idx="482">
                  <c:v>2.8538667727087217E-3</c:v>
                </c:pt>
                <c:pt idx="483">
                  <c:v>2.8548634085643911E-3</c:v>
                </c:pt>
                <c:pt idx="484">
                  <c:v>2.8558600444200601E-3</c:v>
                </c:pt>
                <c:pt idx="485">
                  <c:v>2.8563583623478946E-3</c:v>
                </c:pt>
                <c:pt idx="486">
                  <c:v>2.8568566802757295E-3</c:v>
                </c:pt>
                <c:pt idx="487">
                  <c:v>2.8568566802757295E-3</c:v>
                </c:pt>
                <c:pt idx="488">
                  <c:v>2.857354998203564E-3</c:v>
                </c:pt>
                <c:pt idx="489">
                  <c:v>2.857354998203564E-3</c:v>
                </c:pt>
                <c:pt idx="490">
                  <c:v>2.8588499519870678E-3</c:v>
                </c:pt>
                <c:pt idx="491">
                  <c:v>2.8588499519870678E-3</c:v>
                </c:pt>
                <c:pt idx="492">
                  <c:v>2.8613415416262407E-3</c:v>
                </c:pt>
                <c:pt idx="493">
                  <c:v>2.8638331312654136E-3</c:v>
                </c:pt>
                <c:pt idx="494">
                  <c:v>2.8638331312654136E-3</c:v>
                </c:pt>
                <c:pt idx="495">
                  <c:v>2.864331449193248E-3</c:v>
                </c:pt>
                <c:pt idx="496">
                  <c:v>2.864331449193248E-3</c:v>
                </c:pt>
                <c:pt idx="497">
                  <c:v>2.864829767121083E-3</c:v>
                </c:pt>
                <c:pt idx="498">
                  <c:v>2.864829767121083E-3</c:v>
                </c:pt>
              </c:numCache>
            </c:numRef>
          </c:val>
          <c:smooth val="0"/>
          <c:extLst>
            <c:ext xmlns:c16="http://schemas.microsoft.com/office/drawing/2014/chart" uri="{C3380CC4-5D6E-409C-BE32-E72D297353CC}">
              <c16:uniqueId val="{00000000-BD60-48A1-8DA9-1BA9A54BBDF4}"/>
            </c:ext>
          </c:extLst>
        </c:ser>
        <c:ser>
          <c:idx val="15"/>
          <c:order val="1"/>
          <c:tx>
            <c:strRef>
              <c:f>People!$AL$1</c:f>
              <c:strCache>
                <c:ptCount val="1"/>
                <c:pt idx="0">
                  <c:v>% 5-11</c:v>
                </c:pt>
              </c:strCache>
            </c:strRef>
          </c:tx>
          <c:spPr>
            <a:ln w="28575" cap="rnd">
              <a:solidFill>
                <a:srgbClr val="ED7D31"/>
              </a:solidFill>
              <a:round/>
            </a:ln>
            <a:effectLst/>
          </c:spPr>
          <c:marker>
            <c:symbol val="none"/>
          </c:marker>
          <c:cat>
            <c:numRef>
              <c:f>People!PeopleDate</c:f>
              <c:numCache>
                <c:formatCode>m/d/yyyy</c:formatCode>
                <c:ptCount val="499"/>
                <c:pt idx="0">
                  <c:v>44179</c:v>
                </c:pt>
                <c:pt idx="1">
                  <c:v>44180</c:v>
                </c:pt>
                <c:pt idx="2">
                  <c:v>44181</c:v>
                </c:pt>
                <c:pt idx="3">
                  <c:v>44182</c:v>
                </c:pt>
                <c:pt idx="4">
                  <c:v>44183</c:v>
                </c:pt>
                <c:pt idx="5">
                  <c:v>44184</c:v>
                </c:pt>
                <c:pt idx="6">
                  <c:v>44185</c:v>
                </c:pt>
                <c:pt idx="7">
                  <c:v>44186</c:v>
                </c:pt>
                <c:pt idx="8">
                  <c:v>44187</c:v>
                </c:pt>
                <c:pt idx="9">
                  <c:v>44188</c:v>
                </c:pt>
                <c:pt idx="10">
                  <c:v>44189</c:v>
                </c:pt>
                <c:pt idx="11">
                  <c:v>44190</c:v>
                </c:pt>
                <c:pt idx="12">
                  <c:v>44191</c:v>
                </c:pt>
                <c:pt idx="13">
                  <c:v>44192</c:v>
                </c:pt>
                <c:pt idx="14">
                  <c:v>44193</c:v>
                </c:pt>
                <c:pt idx="15">
                  <c:v>44194</c:v>
                </c:pt>
                <c:pt idx="16">
                  <c:v>44195</c:v>
                </c:pt>
                <c:pt idx="17">
                  <c:v>44196</c:v>
                </c:pt>
                <c:pt idx="18">
                  <c:v>44197</c:v>
                </c:pt>
                <c:pt idx="19">
                  <c:v>44198</c:v>
                </c:pt>
                <c:pt idx="20">
                  <c:v>44199</c:v>
                </c:pt>
                <c:pt idx="21">
                  <c:v>44200</c:v>
                </c:pt>
                <c:pt idx="22">
                  <c:v>44201</c:v>
                </c:pt>
                <c:pt idx="23">
                  <c:v>44202</c:v>
                </c:pt>
                <c:pt idx="24">
                  <c:v>44203</c:v>
                </c:pt>
                <c:pt idx="25">
                  <c:v>44204</c:v>
                </c:pt>
                <c:pt idx="26">
                  <c:v>44205</c:v>
                </c:pt>
                <c:pt idx="27">
                  <c:v>44206</c:v>
                </c:pt>
                <c:pt idx="28">
                  <c:v>44207</c:v>
                </c:pt>
                <c:pt idx="29">
                  <c:v>44208</c:v>
                </c:pt>
                <c:pt idx="30">
                  <c:v>44209</c:v>
                </c:pt>
                <c:pt idx="31">
                  <c:v>44210</c:v>
                </c:pt>
                <c:pt idx="32">
                  <c:v>44211</c:v>
                </c:pt>
                <c:pt idx="33">
                  <c:v>44212</c:v>
                </c:pt>
                <c:pt idx="34">
                  <c:v>44213</c:v>
                </c:pt>
                <c:pt idx="35">
                  <c:v>44214</c:v>
                </c:pt>
                <c:pt idx="36">
                  <c:v>44215</c:v>
                </c:pt>
                <c:pt idx="37">
                  <c:v>44216</c:v>
                </c:pt>
                <c:pt idx="38">
                  <c:v>44217</c:v>
                </c:pt>
                <c:pt idx="39">
                  <c:v>44218</c:v>
                </c:pt>
                <c:pt idx="40">
                  <c:v>44219</c:v>
                </c:pt>
                <c:pt idx="41">
                  <c:v>44220</c:v>
                </c:pt>
                <c:pt idx="42">
                  <c:v>44221</c:v>
                </c:pt>
                <c:pt idx="43">
                  <c:v>44222</c:v>
                </c:pt>
                <c:pt idx="44">
                  <c:v>44223</c:v>
                </c:pt>
                <c:pt idx="45">
                  <c:v>44224</c:v>
                </c:pt>
                <c:pt idx="46">
                  <c:v>44225</c:v>
                </c:pt>
                <c:pt idx="47">
                  <c:v>44226</c:v>
                </c:pt>
                <c:pt idx="48">
                  <c:v>44227</c:v>
                </c:pt>
                <c:pt idx="49">
                  <c:v>44228</c:v>
                </c:pt>
                <c:pt idx="50">
                  <c:v>44229</c:v>
                </c:pt>
                <c:pt idx="51">
                  <c:v>44230</c:v>
                </c:pt>
                <c:pt idx="52">
                  <c:v>44231</c:v>
                </c:pt>
                <c:pt idx="53">
                  <c:v>44232</c:v>
                </c:pt>
                <c:pt idx="54">
                  <c:v>44233</c:v>
                </c:pt>
                <c:pt idx="55">
                  <c:v>44234</c:v>
                </c:pt>
                <c:pt idx="56">
                  <c:v>44235</c:v>
                </c:pt>
                <c:pt idx="57">
                  <c:v>44236</c:v>
                </c:pt>
                <c:pt idx="58">
                  <c:v>44237</c:v>
                </c:pt>
                <c:pt idx="59">
                  <c:v>44238</c:v>
                </c:pt>
                <c:pt idx="60">
                  <c:v>44239</c:v>
                </c:pt>
                <c:pt idx="61">
                  <c:v>44240</c:v>
                </c:pt>
                <c:pt idx="62">
                  <c:v>44241</c:v>
                </c:pt>
                <c:pt idx="63">
                  <c:v>44242</c:v>
                </c:pt>
                <c:pt idx="64">
                  <c:v>44243</c:v>
                </c:pt>
                <c:pt idx="65">
                  <c:v>44244</c:v>
                </c:pt>
                <c:pt idx="66">
                  <c:v>44245</c:v>
                </c:pt>
                <c:pt idx="67">
                  <c:v>44246</c:v>
                </c:pt>
                <c:pt idx="68">
                  <c:v>44247</c:v>
                </c:pt>
                <c:pt idx="69">
                  <c:v>44248</c:v>
                </c:pt>
                <c:pt idx="70">
                  <c:v>44249</c:v>
                </c:pt>
                <c:pt idx="71">
                  <c:v>44250</c:v>
                </c:pt>
                <c:pt idx="72">
                  <c:v>44251</c:v>
                </c:pt>
                <c:pt idx="73">
                  <c:v>44252</c:v>
                </c:pt>
                <c:pt idx="74">
                  <c:v>44253</c:v>
                </c:pt>
                <c:pt idx="75">
                  <c:v>44254</c:v>
                </c:pt>
                <c:pt idx="76">
                  <c:v>44255</c:v>
                </c:pt>
                <c:pt idx="77">
                  <c:v>44256</c:v>
                </c:pt>
                <c:pt idx="78">
                  <c:v>44257</c:v>
                </c:pt>
                <c:pt idx="79">
                  <c:v>44258</c:v>
                </c:pt>
                <c:pt idx="80">
                  <c:v>44259</c:v>
                </c:pt>
                <c:pt idx="81">
                  <c:v>44260</c:v>
                </c:pt>
                <c:pt idx="82">
                  <c:v>44261</c:v>
                </c:pt>
                <c:pt idx="83">
                  <c:v>44262</c:v>
                </c:pt>
                <c:pt idx="84">
                  <c:v>44263</c:v>
                </c:pt>
                <c:pt idx="85">
                  <c:v>44264</c:v>
                </c:pt>
                <c:pt idx="86">
                  <c:v>44265</c:v>
                </c:pt>
                <c:pt idx="87">
                  <c:v>44266</c:v>
                </c:pt>
                <c:pt idx="88">
                  <c:v>44267</c:v>
                </c:pt>
                <c:pt idx="89">
                  <c:v>44268</c:v>
                </c:pt>
                <c:pt idx="90">
                  <c:v>44269</c:v>
                </c:pt>
                <c:pt idx="91">
                  <c:v>44270</c:v>
                </c:pt>
                <c:pt idx="92">
                  <c:v>44271</c:v>
                </c:pt>
                <c:pt idx="93">
                  <c:v>44272</c:v>
                </c:pt>
                <c:pt idx="94">
                  <c:v>44273</c:v>
                </c:pt>
                <c:pt idx="95">
                  <c:v>44274</c:v>
                </c:pt>
                <c:pt idx="96">
                  <c:v>44275</c:v>
                </c:pt>
                <c:pt idx="97">
                  <c:v>44276</c:v>
                </c:pt>
                <c:pt idx="98">
                  <c:v>44277</c:v>
                </c:pt>
                <c:pt idx="99">
                  <c:v>44278</c:v>
                </c:pt>
                <c:pt idx="100">
                  <c:v>44279</c:v>
                </c:pt>
                <c:pt idx="101">
                  <c:v>44280</c:v>
                </c:pt>
                <c:pt idx="102">
                  <c:v>44281</c:v>
                </c:pt>
                <c:pt idx="103">
                  <c:v>44282</c:v>
                </c:pt>
                <c:pt idx="104">
                  <c:v>44283</c:v>
                </c:pt>
                <c:pt idx="105">
                  <c:v>44284</c:v>
                </c:pt>
                <c:pt idx="106">
                  <c:v>44285</c:v>
                </c:pt>
                <c:pt idx="107">
                  <c:v>44286</c:v>
                </c:pt>
                <c:pt idx="108">
                  <c:v>44287</c:v>
                </c:pt>
                <c:pt idx="109">
                  <c:v>44288</c:v>
                </c:pt>
                <c:pt idx="110">
                  <c:v>44289</c:v>
                </c:pt>
                <c:pt idx="111">
                  <c:v>44290</c:v>
                </c:pt>
                <c:pt idx="112">
                  <c:v>44291</c:v>
                </c:pt>
                <c:pt idx="113">
                  <c:v>44292</c:v>
                </c:pt>
                <c:pt idx="114">
                  <c:v>44293</c:v>
                </c:pt>
                <c:pt idx="115">
                  <c:v>44294</c:v>
                </c:pt>
                <c:pt idx="116">
                  <c:v>44295</c:v>
                </c:pt>
                <c:pt idx="117">
                  <c:v>44296</c:v>
                </c:pt>
                <c:pt idx="118">
                  <c:v>44297</c:v>
                </c:pt>
                <c:pt idx="119">
                  <c:v>44298</c:v>
                </c:pt>
                <c:pt idx="120">
                  <c:v>44299</c:v>
                </c:pt>
                <c:pt idx="121">
                  <c:v>44300</c:v>
                </c:pt>
                <c:pt idx="122">
                  <c:v>44301</c:v>
                </c:pt>
                <c:pt idx="123">
                  <c:v>44302</c:v>
                </c:pt>
                <c:pt idx="124">
                  <c:v>44303</c:v>
                </c:pt>
                <c:pt idx="125">
                  <c:v>44304</c:v>
                </c:pt>
                <c:pt idx="126">
                  <c:v>44305</c:v>
                </c:pt>
                <c:pt idx="127">
                  <c:v>44306</c:v>
                </c:pt>
                <c:pt idx="128">
                  <c:v>44307</c:v>
                </c:pt>
                <c:pt idx="129">
                  <c:v>44308</c:v>
                </c:pt>
                <c:pt idx="130">
                  <c:v>44309</c:v>
                </c:pt>
                <c:pt idx="131">
                  <c:v>44310</c:v>
                </c:pt>
                <c:pt idx="132">
                  <c:v>44311</c:v>
                </c:pt>
                <c:pt idx="133">
                  <c:v>44312</c:v>
                </c:pt>
                <c:pt idx="134">
                  <c:v>44313</c:v>
                </c:pt>
                <c:pt idx="135">
                  <c:v>44314</c:v>
                </c:pt>
                <c:pt idx="136">
                  <c:v>44315</c:v>
                </c:pt>
                <c:pt idx="137">
                  <c:v>44316</c:v>
                </c:pt>
                <c:pt idx="138">
                  <c:v>44317</c:v>
                </c:pt>
                <c:pt idx="139">
                  <c:v>44318</c:v>
                </c:pt>
                <c:pt idx="140">
                  <c:v>44319</c:v>
                </c:pt>
                <c:pt idx="141">
                  <c:v>44320</c:v>
                </c:pt>
                <c:pt idx="142">
                  <c:v>44321</c:v>
                </c:pt>
                <c:pt idx="143">
                  <c:v>44322</c:v>
                </c:pt>
                <c:pt idx="144">
                  <c:v>44323</c:v>
                </c:pt>
                <c:pt idx="145">
                  <c:v>44324</c:v>
                </c:pt>
                <c:pt idx="146">
                  <c:v>44325</c:v>
                </c:pt>
                <c:pt idx="147">
                  <c:v>44326</c:v>
                </c:pt>
                <c:pt idx="148">
                  <c:v>44327</c:v>
                </c:pt>
                <c:pt idx="149">
                  <c:v>44328</c:v>
                </c:pt>
                <c:pt idx="150">
                  <c:v>44329</c:v>
                </c:pt>
                <c:pt idx="151">
                  <c:v>44330</c:v>
                </c:pt>
                <c:pt idx="152">
                  <c:v>44331</c:v>
                </c:pt>
                <c:pt idx="153">
                  <c:v>44332</c:v>
                </c:pt>
                <c:pt idx="154">
                  <c:v>44333</c:v>
                </c:pt>
                <c:pt idx="155">
                  <c:v>44334</c:v>
                </c:pt>
                <c:pt idx="156">
                  <c:v>44335</c:v>
                </c:pt>
                <c:pt idx="157">
                  <c:v>44336</c:v>
                </c:pt>
                <c:pt idx="158">
                  <c:v>44337</c:v>
                </c:pt>
                <c:pt idx="159">
                  <c:v>44338</c:v>
                </c:pt>
                <c:pt idx="160">
                  <c:v>44339</c:v>
                </c:pt>
                <c:pt idx="161">
                  <c:v>44340</c:v>
                </c:pt>
                <c:pt idx="162">
                  <c:v>44341</c:v>
                </c:pt>
                <c:pt idx="163">
                  <c:v>44342</c:v>
                </c:pt>
                <c:pt idx="164">
                  <c:v>44343</c:v>
                </c:pt>
                <c:pt idx="165">
                  <c:v>44344</c:v>
                </c:pt>
                <c:pt idx="166">
                  <c:v>44345</c:v>
                </c:pt>
                <c:pt idx="167">
                  <c:v>44346</c:v>
                </c:pt>
                <c:pt idx="168">
                  <c:v>44347</c:v>
                </c:pt>
                <c:pt idx="169">
                  <c:v>44348</c:v>
                </c:pt>
                <c:pt idx="170">
                  <c:v>44349</c:v>
                </c:pt>
                <c:pt idx="171">
                  <c:v>44350</c:v>
                </c:pt>
                <c:pt idx="172">
                  <c:v>44351</c:v>
                </c:pt>
                <c:pt idx="173">
                  <c:v>44352</c:v>
                </c:pt>
                <c:pt idx="174">
                  <c:v>44353</c:v>
                </c:pt>
                <c:pt idx="175">
                  <c:v>44354</c:v>
                </c:pt>
                <c:pt idx="176">
                  <c:v>44355</c:v>
                </c:pt>
                <c:pt idx="177">
                  <c:v>44356</c:v>
                </c:pt>
                <c:pt idx="178">
                  <c:v>44357</c:v>
                </c:pt>
                <c:pt idx="179">
                  <c:v>44358</c:v>
                </c:pt>
                <c:pt idx="180">
                  <c:v>44359</c:v>
                </c:pt>
                <c:pt idx="181">
                  <c:v>44360</c:v>
                </c:pt>
                <c:pt idx="182">
                  <c:v>44361</c:v>
                </c:pt>
                <c:pt idx="183">
                  <c:v>44362</c:v>
                </c:pt>
                <c:pt idx="184">
                  <c:v>44363</c:v>
                </c:pt>
                <c:pt idx="185">
                  <c:v>44364</c:v>
                </c:pt>
                <c:pt idx="186">
                  <c:v>44365</c:v>
                </c:pt>
                <c:pt idx="187">
                  <c:v>44366</c:v>
                </c:pt>
                <c:pt idx="188">
                  <c:v>44367</c:v>
                </c:pt>
                <c:pt idx="189">
                  <c:v>44368</c:v>
                </c:pt>
                <c:pt idx="190">
                  <c:v>44369</c:v>
                </c:pt>
                <c:pt idx="191">
                  <c:v>44370</c:v>
                </c:pt>
                <c:pt idx="192">
                  <c:v>44371</c:v>
                </c:pt>
                <c:pt idx="193">
                  <c:v>44372</c:v>
                </c:pt>
                <c:pt idx="194">
                  <c:v>44373</c:v>
                </c:pt>
                <c:pt idx="195">
                  <c:v>44374</c:v>
                </c:pt>
                <c:pt idx="196">
                  <c:v>44375</c:v>
                </c:pt>
                <c:pt idx="197">
                  <c:v>44376</c:v>
                </c:pt>
                <c:pt idx="198">
                  <c:v>44377</c:v>
                </c:pt>
                <c:pt idx="199">
                  <c:v>44378</c:v>
                </c:pt>
                <c:pt idx="200">
                  <c:v>44379</c:v>
                </c:pt>
                <c:pt idx="201">
                  <c:v>44380</c:v>
                </c:pt>
                <c:pt idx="202">
                  <c:v>44381</c:v>
                </c:pt>
                <c:pt idx="203">
                  <c:v>44382</c:v>
                </c:pt>
                <c:pt idx="204">
                  <c:v>44383</c:v>
                </c:pt>
                <c:pt idx="205">
                  <c:v>44384</c:v>
                </c:pt>
                <c:pt idx="206">
                  <c:v>44385</c:v>
                </c:pt>
                <c:pt idx="207">
                  <c:v>44386</c:v>
                </c:pt>
                <c:pt idx="208">
                  <c:v>44387</c:v>
                </c:pt>
                <c:pt idx="209">
                  <c:v>44388</c:v>
                </c:pt>
                <c:pt idx="210">
                  <c:v>44389</c:v>
                </c:pt>
                <c:pt idx="211">
                  <c:v>44390</c:v>
                </c:pt>
                <c:pt idx="212">
                  <c:v>44391</c:v>
                </c:pt>
                <c:pt idx="213">
                  <c:v>44392</c:v>
                </c:pt>
                <c:pt idx="214">
                  <c:v>44393</c:v>
                </c:pt>
                <c:pt idx="215">
                  <c:v>44394</c:v>
                </c:pt>
                <c:pt idx="216">
                  <c:v>44395</c:v>
                </c:pt>
                <c:pt idx="217">
                  <c:v>44396</c:v>
                </c:pt>
                <c:pt idx="218">
                  <c:v>44397</c:v>
                </c:pt>
                <c:pt idx="219">
                  <c:v>44398</c:v>
                </c:pt>
                <c:pt idx="220">
                  <c:v>44399</c:v>
                </c:pt>
                <c:pt idx="221">
                  <c:v>44400</c:v>
                </c:pt>
                <c:pt idx="222">
                  <c:v>44401</c:v>
                </c:pt>
                <c:pt idx="223">
                  <c:v>44402</c:v>
                </c:pt>
                <c:pt idx="224">
                  <c:v>44403</c:v>
                </c:pt>
                <c:pt idx="225">
                  <c:v>44404</c:v>
                </c:pt>
                <c:pt idx="226">
                  <c:v>44405</c:v>
                </c:pt>
                <c:pt idx="227">
                  <c:v>44406</c:v>
                </c:pt>
                <c:pt idx="228">
                  <c:v>44407</c:v>
                </c:pt>
                <c:pt idx="229">
                  <c:v>44408</c:v>
                </c:pt>
                <c:pt idx="230">
                  <c:v>44409</c:v>
                </c:pt>
                <c:pt idx="231">
                  <c:v>44410</c:v>
                </c:pt>
                <c:pt idx="232">
                  <c:v>44411</c:v>
                </c:pt>
                <c:pt idx="233">
                  <c:v>44412</c:v>
                </c:pt>
                <c:pt idx="234">
                  <c:v>44413</c:v>
                </c:pt>
                <c:pt idx="235">
                  <c:v>44414</c:v>
                </c:pt>
                <c:pt idx="236">
                  <c:v>44415</c:v>
                </c:pt>
                <c:pt idx="237">
                  <c:v>44416</c:v>
                </c:pt>
                <c:pt idx="238">
                  <c:v>44417</c:v>
                </c:pt>
                <c:pt idx="239">
                  <c:v>44418</c:v>
                </c:pt>
                <c:pt idx="240">
                  <c:v>44419</c:v>
                </c:pt>
                <c:pt idx="241">
                  <c:v>44420</c:v>
                </c:pt>
                <c:pt idx="242">
                  <c:v>44421</c:v>
                </c:pt>
                <c:pt idx="243">
                  <c:v>44422</c:v>
                </c:pt>
                <c:pt idx="244">
                  <c:v>44423</c:v>
                </c:pt>
                <c:pt idx="245">
                  <c:v>44424</c:v>
                </c:pt>
                <c:pt idx="246">
                  <c:v>44425</c:v>
                </c:pt>
                <c:pt idx="247">
                  <c:v>44426</c:v>
                </c:pt>
                <c:pt idx="248">
                  <c:v>44427</c:v>
                </c:pt>
                <c:pt idx="249">
                  <c:v>44428</c:v>
                </c:pt>
                <c:pt idx="250">
                  <c:v>44429</c:v>
                </c:pt>
                <c:pt idx="251">
                  <c:v>44430</c:v>
                </c:pt>
                <c:pt idx="252">
                  <c:v>44431</c:v>
                </c:pt>
                <c:pt idx="253">
                  <c:v>44432</c:v>
                </c:pt>
                <c:pt idx="254">
                  <c:v>44433</c:v>
                </c:pt>
                <c:pt idx="255">
                  <c:v>44434</c:v>
                </c:pt>
                <c:pt idx="256">
                  <c:v>44435</c:v>
                </c:pt>
                <c:pt idx="257">
                  <c:v>44436</c:v>
                </c:pt>
                <c:pt idx="258">
                  <c:v>44437</c:v>
                </c:pt>
                <c:pt idx="259">
                  <c:v>44438</c:v>
                </c:pt>
                <c:pt idx="260">
                  <c:v>44439</c:v>
                </c:pt>
                <c:pt idx="261">
                  <c:v>44440</c:v>
                </c:pt>
                <c:pt idx="262">
                  <c:v>44441</c:v>
                </c:pt>
                <c:pt idx="263">
                  <c:v>44442</c:v>
                </c:pt>
                <c:pt idx="264">
                  <c:v>44443</c:v>
                </c:pt>
                <c:pt idx="265">
                  <c:v>44444</c:v>
                </c:pt>
                <c:pt idx="266">
                  <c:v>44445</c:v>
                </c:pt>
                <c:pt idx="267">
                  <c:v>44446</c:v>
                </c:pt>
                <c:pt idx="268">
                  <c:v>44447</c:v>
                </c:pt>
                <c:pt idx="269">
                  <c:v>44448</c:v>
                </c:pt>
                <c:pt idx="270">
                  <c:v>44449</c:v>
                </c:pt>
                <c:pt idx="271">
                  <c:v>44450</c:v>
                </c:pt>
                <c:pt idx="272">
                  <c:v>44451</c:v>
                </c:pt>
                <c:pt idx="273">
                  <c:v>44452</c:v>
                </c:pt>
                <c:pt idx="274">
                  <c:v>44453</c:v>
                </c:pt>
                <c:pt idx="275">
                  <c:v>44454</c:v>
                </c:pt>
                <c:pt idx="276">
                  <c:v>44455</c:v>
                </c:pt>
                <c:pt idx="277">
                  <c:v>44456</c:v>
                </c:pt>
                <c:pt idx="278">
                  <c:v>44457</c:v>
                </c:pt>
                <c:pt idx="279">
                  <c:v>44458</c:v>
                </c:pt>
                <c:pt idx="280">
                  <c:v>44459</c:v>
                </c:pt>
                <c:pt idx="281">
                  <c:v>44460</c:v>
                </c:pt>
                <c:pt idx="282">
                  <c:v>44461</c:v>
                </c:pt>
                <c:pt idx="283">
                  <c:v>44462</c:v>
                </c:pt>
                <c:pt idx="284">
                  <c:v>44463</c:v>
                </c:pt>
                <c:pt idx="285">
                  <c:v>44464</c:v>
                </c:pt>
                <c:pt idx="286">
                  <c:v>44465</c:v>
                </c:pt>
                <c:pt idx="287">
                  <c:v>44466</c:v>
                </c:pt>
                <c:pt idx="288">
                  <c:v>44467</c:v>
                </c:pt>
                <c:pt idx="289">
                  <c:v>44468</c:v>
                </c:pt>
                <c:pt idx="290">
                  <c:v>44469</c:v>
                </c:pt>
                <c:pt idx="291">
                  <c:v>44470</c:v>
                </c:pt>
                <c:pt idx="292">
                  <c:v>44471</c:v>
                </c:pt>
                <c:pt idx="293">
                  <c:v>44472</c:v>
                </c:pt>
                <c:pt idx="294">
                  <c:v>44473</c:v>
                </c:pt>
                <c:pt idx="295">
                  <c:v>44474</c:v>
                </c:pt>
                <c:pt idx="296">
                  <c:v>44475</c:v>
                </c:pt>
                <c:pt idx="297">
                  <c:v>44476</c:v>
                </c:pt>
                <c:pt idx="298">
                  <c:v>44477</c:v>
                </c:pt>
                <c:pt idx="299">
                  <c:v>44478</c:v>
                </c:pt>
                <c:pt idx="300">
                  <c:v>44479</c:v>
                </c:pt>
                <c:pt idx="301">
                  <c:v>44480</c:v>
                </c:pt>
                <c:pt idx="302">
                  <c:v>44481</c:v>
                </c:pt>
                <c:pt idx="303">
                  <c:v>44482</c:v>
                </c:pt>
                <c:pt idx="304">
                  <c:v>44483</c:v>
                </c:pt>
                <c:pt idx="305">
                  <c:v>44484</c:v>
                </c:pt>
                <c:pt idx="306">
                  <c:v>44485</c:v>
                </c:pt>
                <c:pt idx="307">
                  <c:v>44486</c:v>
                </c:pt>
                <c:pt idx="308">
                  <c:v>44487</c:v>
                </c:pt>
                <c:pt idx="309">
                  <c:v>44488</c:v>
                </c:pt>
                <c:pt idx="310">
                  <c:v>44489</c:v>
                </c:pt>
                <c:pt idx="311">
                  <c:v>44490</c:v>
                </c:pt>
                <c:pt idx="312">
                  <c:v>44491</c:v>
                </c:pt>
                <c:pt idx="313">
                  <c:v>44492</c:v>
                </c:pt>
                <c:pt idx="314">
                  <c:v>44493</c:v>
                </c:pt>
                <c:pt idx="315">
                  <c:v>44494</c:v>
                </c:pt>
                <c:pt idx="316">
                  <c:v>44495</c:v>
                </c:pt>
                <c:pt idx="317">
                  <c:v>44496</c:v>
                </c:pt>
                <c:pt idx="318">
                  <c:v>44497</c:v>
                </c:pt>
                <c:pt idx="319">
                  <c:v>44498</c:v>
                </c:pt>
                <c:pt idx="320">
                  <c:v>44499</c:v>
                </c:pt>
                <c:pt idx="321">
                  <c:v>44500</c:v>
                </c:pt>
                <c:pt idx="322">
                  <c:v>44501</c:v>
                </c:pt>
                <c:pt idx="323">
                  <c:v>44502</c:v>
                </c:pt>
                <c:pt idx="324">
                  <c:v>44503</c:v>
                </c:pt>
                <c:pt idx="325">
                  <c:v>44504</c:v>
                </c:pt>
                <c:pt idx="326">
                  <c:v>44505</c:v>
                </c:pt>
                <c:pt idx="327">
                  <c:v>44506</c:v>
                </c:pt>
                <c:pt idx="328">
                  <c:v>44507</c:v>
                </c:pt>
                <c:pt idx="329">
                  <c:v>44508</c:v>
                </c:pt>
                <c:pt idx="330">
                  <c:v>44509</c:v>
                </c:pt>
                <c:pt idx="331">
                  <c:v>44510</c:v>
                </c:pt>
                <c:pt idx="332">
                  <c:v>44511</c:v>
                </c:pt>
                <c:pt idx="333">
                  <c:v>44512</c:v>
                </c:pt>
                <c:pt idx="334">
                  <c:v>44513</c:v>
                </c:pt>
                <c:pt idx="335">
                  <c:v>44514</c:v>
                </c:pt>
                <c:pt idx="336">
                  <c:v>44515</c:v>
                </c:pt>
                <c:pt idx="337">
                  <c:v>44516</c:v>
                </c:pt>
                <c:pt idx="338">
                  <c:v>44517</c:v>
                </c:pt>
                <c:pt idx="339">
                  <c:v>44518</c:v>
                </c:pt>
                <c:pt idx="340">
                  <c:v>44519</c:v>
                </c:pt>
                <c:pt idx="341">
                  <c:v>44520</c:v>
                </c:pt>
                <c:pt idx="342">
                  <c:v>44521</c:v>
                </c:pt>
                <c:pt idx="343">
                  <c:v>44522</c:v>
                </c:pt>
                <c:pt idx="344">
                  <c:v>44523</c:v>
                </c:pt>
                <c:pt idx="345">
                  <c:v>44524</c:v>
                </c:pt>
                <c:pt idx="346">
                  <c:v>44525</c:v>
                </c:pt>
                <c:pt idx="347">
                  <c:v>44526</c:v>
                </c:pt>
                <c:pt idx="348">
                  <c:v>44527</c:v>
                </c:pt>
                <c:pt idx="349">
                  <c:v>44528</c:v>
                </c:pt>
                <c:pt idx="350">
                  <c:v>44529</c:v>
                </c:pt>
                <c:pt idx="351">
                  <c:v>44530</c:v>
                </c:pt>
                <c:pt idx="352">
                  <c:v>44531</c:v>
                </c:pt>
                <c:pt idx="353">
                  <c:v>44532</c:v>
                </c:pt>
                <c:pt idx="354">
                  <c:v>44533</c:v>
                </c:pt>
                <c:pt idx="355">
                  <c:v>44534</c:v>
                </c:pt>
                <c:pt idx="356">
                  <c:v>44535</c:v>
                </c:pt>
                <c:pt idx="357">
                  <c:v>44536</c:v>
                </c:pt>
                <c:pt idx="358">
                  <c:v>44537</c:v>
                </c:pt>
                <c:pt idx="359">
                  <c:v>44538</c:v>
                </c:pt>
                <c:pt idx="360">
                  <c:v>44539</c:v>
                </c:pt>
                <c:pt idx="361">
                  <c:v>44540</c:v>
                </c:pt>
                <c:pt idx="362">
                  <c:v>44541</c:v>
                </c:pt>
                <c:pt idx="363">
                  <c:v>44542</c:v>
                </c:pt>
                <c:pt idx="364">
                  <c:v>44543</c:v>
                </c:pt>
                <c:pt idx="365">
                  <c:v>44544</c:v>
                </c:pt>
                <c:pt idx="366">
                  <c:v>44545</c:v>
                </c:pt>
                <c:pt idx="367">
                  <c:v>44546</c:v>
                </c:pt>
                <c:pt idx="368">
                  <c:v>44547</c:v>
                </c:pt>
                <c:pt idx="369">
                  <c:v>44548</c:v>
                </c:pt>
                <c:pt idx="370">
                  <c:v>44549</c:v>
                </c:pt>
                <c:pt idx="371">
                  <c:v>44550</c:v>
                </c:pt>
                <c:pt idx="372">
                  <c:v>44551</c:v>
                </c:pt>
                <c:pt idx="373">
                  <c:v>44552</c:v>
                </c:pt>
                <c:pt idx="374">
                  <c:v>44553</c:v>
                </c:pt>
                <c:pt idx="375">
                  <c:v>44554</c:v>
                </c:pt>
                <c:pt idx="376">
                  <c:v>44555</c:v>
                </c:pt>
                <c:pt idx="377">
                  <c:v>44556</c:v>
                </c:pt>
                <c:pt idx="378">
                  <c:v>44557</c:v>
                </c:pt>
                <c:pt idx="379">
                  <c:v>44558</c:v>
                </c:pt>
                <c:pt idx="380">
                  <c:v>44559</c:v>
                </c:pt>
                <c:pt idx="381">
                  <c:v>44560</c:v>
                </c:pt>
                <c:pt idx="382">
                  <c:v>44561</c:v>
                </c:pt>
                <c:pt idx="383">
                  <c:v>44562</c:v>
                </c:pt>
                <c:pt idx="384">
                  <c:v>44563</c:v>
                </c:pt>
                <c:pt idx="385">
                  <c:v>44564</c:v>
                </c:pt>
                <c:pt idx="386">
                  <c:v>44565</c:v>
                </c:pt>
                <c:pt idx="387">
                  <c:v>44566</c:v>
                </c:pt>
                <c:pt idx="388">
                  <c:v>44567</c:v>
                </c:pt>
                <c:pt idx="389">
                  <c:v>44568</c:v>
                </c:pt>
                <c:pt idx="390">
                  <c:v>44569</c:v>
                </c:pt>
                <c:pt idx="391">
                  <c:v>44570</c:v>
                </c:pt>
                <c:pt idx="392">
                  <c:v>44571</c:v>
                </c:pt>
                <c:pt idx="393">
                  <c:v>44572</c:v>
                </c:pt>
                <c:pt idx="394">
                  <c:v>44573</c:v>
                </c:pt>
                <c:pt idx="395">
                  <c:v>44574</c:v>
                </c:pt>
                <c:pt idx="396">
                  <c:v>44575</c:v>
                </c:pt>
                <c:pt idx="397">
                  <c:v>44576</c:v>
                </c:pt>
                <c:pt idx="398">
                  <c:v>44577</c:v>
                </c:pt>
                <c:pt idx="399">
                  <c:v>44578</c:v>
                </c:pt>
                <c:pt idx="400">
                  <c:v>44579</c:v>
                </c:pt>
                <c:pt idx="401">
                  <c:v>44580</c:v>
                </c:pt>
                <c:pt idx="402">
                  <c:v>44581</c:v>
                </c:pt>
                <c:pt idx="403">
                  <c:v>44582</c:v>
                </c:pt>
                <c:pt idx="404">
                  <c:v>44583</c:v>
                </c:pt>
                <c:pt idx="405">
                  <c:v>44584</c:v>
                </c:pt>
                <c:pt idx="406">
                  <c:v>44585</c:v>
                </c:pt>
                <c:pt idx="407">
                  <c:v>44586</c:v>
                </c:pt>
                <c:pt idx="408">
                  <c:v>44587</c:v>
                </c:pt>
                <c:pt idx="409">
                  <c:v>44588</c:v>
                </c:pt>
                <c:pt idx="410">
                  <c:v>44589</c:v>
                </c:pt>
                <c:pt idx="411">
                  <c:v>44590</c:v>
                </c:pt>
                <c:pt idx="412">
                  <c:v>44591</c:v>
                </c:pt>
                <c:pt idx="413">
                  <c:v>44592</c:v>
                </c:pt>
                <c:pt idx="414">
                  <c:v>44593</c:v>
                </c:pt>
                <c:pt idx="415">
                  <c:v>44594</c:v>
                </c:pt>
                <c:pt idx="416">
                  <c:v>44595</c:v>
                </c:pt>
                <c:pt idx="417">
                  <c:v>44596</c:v>
                </c:pt>
                <c:pt idx="418">
                  <c:v>44597</c:v>
                </c:pt>
                <c:pt idx="419">
                  <c:v>44598</c:v>
                </c:pt>
                <c:pt idx="420">
                  <c:v>44599</c:v>
                </c:pt>
                <c:pt idx="421">
                  <c:v>44600</c:v>
                </c:pt>
                <c:pt idx="422">
                  <c:v>44601</c:v>
                </c:pt>
                <c:pt idx="423">
                  <c:v>44602</c:v>
                </c:pt>
                <c:pt idx="424">
                  <c:v>44603</c:v>
                </c:pt>
                <c:pt idx="425">
                  <c:v>44604</c:v>
                </c:pt>
                <c:pt idx="426">
                  <c:v>44605</c:v>
                </c:pt>
                <c:pt idx="427">
                  <c:v>44606</c:v>
                </c:pt>
                <c:pt idx="428">
                  <c:v>44607</c:v>
                </c:pt>
                <c:pt idx="429">
                  <c:v>44608</c:v>
                </c:pt>
                <c:pt idx="430">
                  <c:v>44609</c:v>
                </c:pt>
                <c:pt idx="431">
                  <c:v>44610</c:v>
                </c:pt>
                <c:pt idx="432">
                  <c:v>44611</c:v>
                </c:pt>
                <c:pt idx="433">
                  <c:v>44612</c:v>
                </c:pt>
                <c:pt idx="434">
                  <c:v>44613</c:v>
                </c:pt>
                <c:pt idx="435">
                  <c:v>44614</c:v>
                </c:pt>
                <c:pt idx="436">
                  <c:v>44615</c:v>
                </c:pt>
                <c:pt idx="437">
                  <c:v>44616</c:v>
                </c:pt>
                <c:pt idx="438">
                  <c:v>44617</c:v>
                </c:pt>
                <c:pt idx="439">
                  <c:v>44618</c:v>
                </c:pt>
                <c:pt idx="440">
                  <c:v>44619</c:v>
                </c:pt>
                <c:pt idx="441">
                  <c:v>44620</c:v>
                </c:pt>
                <c:pt idx="442">
                  <c:v>44621</c:v>
                </c:pt>
                <c:pt idx="443">
                  <c:v>44622</c:v>
                </c:pt>
                <c:pt idx="444">
                  <c:v>44623</c:v>
                </c:pt>
                <c:pt idx="445">
                  <c:v>44624</c:v>
                </c:pt>
                <c:pt idx="446">
                  <c:v>44625</c:v>
                </c:pt>
                <c:pt idx="447">
                  <c:v>44626</c:v>
                </c:pt>
                <c:pt idx="448">
                  <c:v>44627</c:v>
                </c:pt>
                <c:pt idx="449">
                  <c:v>44628</c:v>
                </c:pt>
                <c:pt idx="450">
                  <c:v>44629</c:v>
                </c:pt>
                <c:pt idx="451">
                  <c:v>44630</c:v>
                </c:pt>
                <c:pt idx="452">
                  <c:v>44631</c:v>
                </c:pt>
                <c:pt idx="453">
                  <c:v>44632</c:v>
                </c:pt>
                <c:pt idx="454">
                  <c:v>44633</c:v>
                </c:pt>
                <c:pt idx="455">
                  <c:v>44634</c:v>
                </c:pt>
                <c:pt idx="456">
                  <c:v>44635</c:v>
                </c:pt>
                <c:pt idx="457">
                  <c:v>44636</c:v>
                </c:pt>
                <c:pt idx="458">
                  <c:v>44637</c:v>
                </c:pt>
                <c:pt idx="459">
                  <c:v>44638</c:v>
                </c:pt>
                <c:pt idx="460">
                  <c:v>44639</c:v>
                </c:pt>
                <c:pt idx="461">
                  <c:v>44640</c:v>
                </c:pt>
                <c:pt idx="462">
                  <c:v>44641</c:v>
                </c:pt>
                <c:pt idx="463">
                  <c:v>44642</c:v>
                </c:pt>
                <c:pt idx="464">
                  <c:v>44643</c:v>
                </c:pt>
                <c:pt idx="465">
                  <c:v>44644</c:v>
                </c:pt>
                <c:pt idx="466">
                  <c:v>44645</c:v>
                </c:pt>
                <c:pt idx="467">
                  <c:v>44646</c:v>
                </c:pt>
                <c:pt idx="468">
                  <c:v>44647</c:v>
                </c:pt>
                <c:pt idx="469">
                  <c:v>44648</c:v>
                </c:pt>
                <c:pt idx="470">
                  <c:v>44649</c:v>
                </c:pt>
                <c:pt idx="471">
                  <c:v>44650</c:v>
                </c:pt>
                <c:pt idx="472">
                  <c:v>44651</c:v>
                </c:pt>
                <c:pt idx="473">
                  <c:v>44652</c:v>
                </c:pt>
                <c:pt idx="474">
                  <c:v>44653</c:v>
                </c:pt>
                <c:pt idx="475">
                  <c:v>44654</c:v>
                </c:pt>
                <c:pt idx="476">
                  <c:v>44655</c:v>
                </c:pt>
                <c:pt idx="477">
                  <c:v>44656</c:v>
                </c:pt>
                <c:pt idx="478">
                  <c:v>44657</c:v>
                </c:pt>
                <c:pt idx="479">
                  <c:v>44658</c:v>
                </c:pt>
                <c:pt idx="480">
                  <c:v>44659</c:v>
                </c:pt>
                <c:pt idx="481">
                  <c:v>44660</c:v>
                </c:pt>
                <c:pt idx="482">
                  <c:v>44661</c:v>
                </c:pt>
                <c:pt idx="483">
                  <c:v>44662</c:v>
                </c:pt>
                <c:pt idx="484">
                  <c:v>44663</c:v>
                </c:pt>
                <c:pt idx="485">
                  <c:v>44664</c:v>
                </c:pt>
                <c:pt idx="486">
                  <c:v>44665</c:v>
                </c:pt>
                <c:pt idx="487">
                  <c:v>44666</c:v>
                </c:pt>
                <c:pt idx="488">
                  <c:v>44667</c:v>
                </c:pt>
                <c:pt idx="489">
                  <c:v>44668</c:v>
                </c:pt>
                <c:pt idx="490">
                  <c:v>44669</c:v>
                </c:pt>
                <c:pt idx="491">
                  <c:v>44670</c:v>
                </c:pt>
                <c:pt idx="492">
                  <c:v>44671</c:v>
                </c:pt>
                <c:pt idx="493">
                  <c:v>44672</c:v>
                </c:pt>
                <c:pt idx="494">
                  <c:v>44673</c:v>
                </c:pt>
                <c:pt idx="495">
                  <c:v>44674</c:v>
                </c:pt>
                <c:pt idx="496">
                  <c:v>44675</c:v>
                </c:pt>
                <c:pt idx="497">
                  <c:v>44676</c:v>
                </c:pt>
                <c:pt idx="498">
                  <c:v>44677</c:v>
                </c:pt>
              </c:numCache>
            </c:numRef>
          </c:cat>
          <c:val>
            <c:numRef>
              <c:f>People!People511</c:f>
              <c:numCache>
                <c:formatCode>0.00%</c:formatCode>
                <c:ptCount val="499"/>
                <c:pt idx="0">
                  <c:v>3.44951054894821E-7</c:v>
                </c:pt>
                <c:pt idx="1">
                  <c:v>6.89902109789642E-7</c:v>
                </c:pt>
                <c:pt idx="2">
                  <c:v>1.379804219579284E-6</c:v>
                </c:pt>
                <c:pt idx="3">
                  <c:v>1.7247552744741048E-6</c:v>
                </c:pt>
                <c:pt idx="4">
                  <c:v>1.7247552744741048E-6</c:v>
                </c:pt>
                <c:pt idx="5">
                  <c:v>2.0697063293689259E-6</c:v>
                </c:pt>
                <c:pt idx="6">
                  <c:v>2.759608439158568E-6</c:v>
                </c:pt>
                <c:pt idx="7">
                  <c:v>3.4495105489482097E-6</c:v>
                </c:pt>
                <c:pt idx="8">
                  <c:v>4.1394126587378518E-6</c:v>
                </c:pt>
                <c:pt idx="9">
                  <c:v>4.8293147685274939E-6</c:v>
                </c:pt>
                <c:pt idx="10">
                  <c:v>5.1742658234223145E-6</c:v>
                </c:pt>
                <c:pt idx="11">
                  <c:v>5.1742658234223145E-6</c:v>
                </c:pt>
                <c:pt idx="12">
                  <c:v>5.519216878317136E-6</c:v>
                </c:pt>
                <c:pt idx="13">
                  <c:v>5.8641679332119566E-6</c:v>
                </c:pt>
                <c:pt idx="14">
                  <c:v>6.2091189881067772E-6</c:v>
                </c:pt>
                <c:pt idx="15">
                  <c:v>7.5889232076860614E-6</c:v>
                </c:pt>
                <c:pt idx="16">
                  <c:v>9.3136784821601663E-6</c:v>
                </c:pt>
                <c:pt idx="17">
                  <c:v>1.0003580591949808E-5</c:v>
                </c:pt>
                <c:pt idx="18">
                  <c:v>1.1383384811529092E-5</c:v>
                </c:pt>
                <c:pt idx="19">
                  <c:v>1.3453091140898017E-5</c:v>
                </c:pt>
                <c:pt idx="20">
                  <c:v>3.6219860763956199E-5</c:v>
                </c:pt>
                <c:pt idx="21">
                  <c:v>6.0021483551698852E-5</c:v>
                </c:pt>
                <c:pt idx="22">
                  <c:v>7.450942785728133E-5</c:v>
                </c:pt>
                <c:pt idx="23">
                  <c:v>8.2443302119862219E-5</c:v>
                </c:pt>
                <c:pt idx="24">
                  <c:v>9.8311050645023983E-5</c:v>
                </c:pt>
                <c:pt idx="25">
                  <c:v>1.003807569743929E-4</c:v>
                </c:pt>
                <c:pt idx="26">
                  <c:v>1.0176056119397218E-4</c:v>
                </c:pt>
                <c:pt idx="27">
                  <c:v>1.0658987596249968E-4</c:v>
                </c:pt>
                <c:pt idx="28">
                  <c:v>1.1038433756634271E-4</c:v>
                </c:pt>
                <c:pt idx="29">
                  <c:v>1.1486870127997539E-4</c:v>
                </c:pt>
                <c:pt idx="30">
                  <c:v>1.2073286921318734E-4</c:v>
                </c:pt>
                <c:pt idx="31">
                  <c:v>1.2763189031108377E-4</c:v>
                </c:pt>
                <c:pt idx="32">
                  <c:v>1.3073644980513715E-4</c:v>
                </c:pt>
                <c:pt idx="33">
                  <c:v>1.314263519149268E-4</c:v>
                </c:pt>
                <c:pt idx="34">
                  <c:v>1.3729051984813875E-4</c:v>
                </c:pt>
                <c:pt idx="35">
                  <c:v>1.4349963883624552E-4</c:v>
                </c:pt>
                <c:pt idx="36">
                  <c:v>1.4901885571456266E-4</c:v>
                </c:pt>
                <c:pt idx="37">
                  <c:v>1.528133173184057E-4</c:v>
                </c:pt>
                <c:pt idx="38">
                  <c:v>1.5833253419672281E-4</c:v>
                </c:pt>
                <c:pt idx="39">
                  <c:v>1.6143709369077623E-4</c:v>
                </c:pt>
                <c:pt idx="40">
                  <c:v>1.6247194685546068E-4</c:v>
                </c:pt>
                <c:pt idx="41">
                  <c:v>1.6661135951419854E-4</c:v>
                </c:pt>
                <c:pt idx="42">
                  <c:v>1.6730126162398817E-4</c:v>
                </c:pt>
                <c:pt idx="43">
                  <c:v>1.6902601689846228E-4</c:v>
                </c:pt>
                <c:pt idx="44">
                  <c:v>1.7420028272188459E-4</c:v>
                </c:pt>
                <c:pt idx="45">
                  <c:v>1.8247910803936029E-4</c:v>
                </c:pt>
                <c:pt idx="46">
                  <c:v>1.8523871647851885E-4</c:v>
                </c:pt>
                <c:pt idx="47">
                  <c:v>1.8558366753341368E-4</c:v>
                </c:pt>
                <c:pt idx="48">
                  <c:v>1.8868822702746706E-4</c:v>
                </c:pt>
                <c:pt idx="49">
                  <c:v>1.8972308019215154E-4</c:v>
                </c:pt>
                <c:pt idx="50">
                  <c:v>1.9179278652152045E-4</c:v>
                </c:pt>
                <c:pt idx="51">
                  <c:v>1.9317259074109975E-4</c:v>
                </c:pt>
                <c:pt idx="52">
                  <c:v>1.9696705234494277E-4</c:v>
                </c:pt>
                <c:pt idx="53">
                  <c:v>1.9800190550962725E-4</c:v>
                </c:pt>
                <c:pt idx="54">
                  <c:v>1.9834685656452207E-4</c:v>
                </c:pt>
                <c:pt idx="55">
                  <c:v>2.0110646500368063E-4</c:v>
                </c:pt>
                <c:pt idx="56">
                  <c:v>2.0248626922325991E-4</c:v>
                </c:pt>
                <c:pt idx="57">
                  <c:v>2.0352112238794436E-4</c:v>
                </c:pt>
                <c:pt idx="58">
                  <c:v>2.0421102449773401E-4</c:v>
                </c:pt>
                <c:pt idx="59">
                  <c:v>2.0835043715647188E-4</c:v>
                </c:pt>
                <c:pt idx="60">
                  <c:v>2.1042014348584078E-4</c:v>
                </c:pt>
                <c:pt idx="61">
                  <c:v>2.1145499665052526E-4</c:v>
                </c:pt>
                <c:pt idx="62">
                  <c:v>2.1317975192499937E-4</c:v>
                </c:pt>
                <c:pt idx="63">
                  <c:v>2.13869654034789E-4</c:v>
                </c:pt>
                <c:pt idx="64">
                  <c:v>2.1524945825436827E-4</c:v>
                </c:pt>
                <c:pt idx="65">
                  <c:v>2.1662926247394758E-4</c:v>
                </c:pt>
                <c:pt idx="66">
                  <c:v>2.1766411563863203E-4</c:v>
                </c:pt>
                <c:pt idx="67">
                  <c:v>2.1938887091310614E-4</c:v>
                </c:pt>
                <c:pt idx="68">
                  <c:v>2.2076867513268542E-4</c:v>
                </c:pt>
                <c:pt idx="69">
                  <c:v>2.221484793522647E-4</c:v>
                </c:pt>
                <c:pt idx="70">
                  <c:v>2.2318333251694918E-4</c:v>
                </c:pt>
                <c:pt idx="71">
                  <c:v>2.238732346267388E-4</c:v>
                </c:pt>
                <c:pt idx="72">
                  <c:v>2.2559798990121291E-4</c:v>
                </c:pt>
                <c:pt idx="73">
                  <c:v>2.2766769623058184E-4</c:v>
                </c:pt>
                <c:pt idx="74">
                  <c:v>2.2939245150505595E-4</c:v>
                </c:pt>
                <c:pt idx="75">
                  <c:v>2.304273046697404E-4</c:v>
                </c:pt>
                <c:pt idx="76">
                  <c:v>2.3077225572463523E-4</c:v>
                </c:pt>
                <c:pt idx="77">
                  <c:v>2.3146215783442488E-4</c:v>
                </c:pt>
                <c:pt idx="78">
                  <c:v>2.321520599442145E-4</c:v>
                </c:pt>
                <c:pt idx="79">
                  <c:v>2.3422176627358344E-4</c:v>
                </c:pt>
                <c:pt idx="80">
                  <c:v>2.3594652154805754E-4</c:v>
                </c:pt>
                <c:pt idx="81">
                  <c:v>2.366364236578472E-4</c:v>
                </c:pt>
                <c:pt idx="82">
                  <c:v>2.3698137471274202E-4</c:v>
                </c:pt>
                <c:pt idx="83">
                  <c:v>2.3732632576763682E-4</c:v>
                </c:pt>
                <c:pt idx="84">
                  <c:v>2.3732632576763682E-4</c:v>
                </c:pt>
                <c:pt idx="85">
                  <c:v>2.3801622787742648E-4</c:v>
                </c:pt>
                <c:pt idx="86">
                  <c:v>2.4008593420679541E-4</c:v>
                </c:pt>
                <c:pt idx="87">
                  <c:v>2.4181068948126951E-4</c:v>
                </c:pt>
                <c:pt idx="88">
                  <c:v>2.4353544475574362E-4</c:v>
                </c:pt>
                <c:pt idx="89">
                  <c:v>2.4422534686553324E-4</c:v>
                </c:pt>
                <c:pt idx="90">
                  <c:v>2.4457029792042807E-4</c:v>
                </c:pt>
                <c:pt idx="91">
                  <c:v>2.449152489753229E-4</c:v>
                </c:pt>
                <c:pt idx="92">
                  <c:v>2.4664000424979698E-4</c:v>
                </c:pt>
                <c:pt idx="93">
                  <c:v>2.4974456374385036E-4</c:v>
                </c:pt>
                <c:pt idx="94">
                  <c:v>2.5077941690853484E-4</c:v>
                </c:pt>
                <c:pt idx="95">
                  <c:v>2.5181427007321932E-4</c:v>
                </c:pt>
                <c:pt idx="96">
                  <c:v>2.5250417218300897E-4</c:v>
                </c:pt>
                <c:pt idx="97">
                  <c:v>2.528491232379038E-4</c:v>
                </c:pt>
                <c:pt idx="98">
                  <c:v>2.535390253476934E-4</c:v>
                </c:pt>
                <c:pt idx="99">
                  <c:v>2.5388397640258823E-4</c:v>
                </c:pt>
                <c:pt idx="100">
                  <c:v>2.5526378062216753E-4</c:v>
                </c:pt>
                <c:pt idx="101">
                  <c:v>2.5560873167706236E-4</c:v>
                </c:pt>
                <c:pt idx="102">
                  <c:v>2.5698853589664161E-4</c:v>
                </c:pt>
                <c:pt idx="103">
                  <c:v>2.594031932809054E-4</c:v>
                </c:pt>
                <c:pt idx="104">
                  <c:v>2.5974814433580017E-4</c:v>
                </c:pt>
                <c:pt idx="105">
                  <c:v>2.6078299750048465E-4</c:v>
                </c:pt>
                <c:pt idx="106">
                  <c:v>2.6285270382985361E-4</c:v>
                </c:pt>
                <c:pt idx="107">
                  <c:v>2.911386903312289E-4</c:v>
                </c:pt>
                <c:pt idx="108">
                  <c:v>3.0045236881338905E-4</c:v>
                </c:pt>
                <c:pt idx="109">
                  <c:v>3.0321197725254761E-4</c:v>
                </c:pt>
                <c:pt idx="110">
                  <c:v>3.0459178147212692E-4</c:v>
                </c:pt>
                <c:pt idx="111">
                  <c:v>3.0459178147212692E-4</c:v>
                </c:pt>
                <c:pt idx="112">
                  <c:v>3.0597158569170622E-4</c:v>
                </c:pt>
                <c:pt idx="113">
                  <c:v>3.0804129202107513E-4</c:v>
                </c:pt>
                <c:pt idx="114">
                  <c:v>3.0873119413086478E-4</c:v>
                </c:pt>
                <c:pt idx="115">
                  <c:v>3.1045594940533886E-4</c:v>
                </c:pt>
                <c:pt idx="116">
                  <c:v>3.1149080257002334E-4</c:v>
                </c:pt>
                <c:pt idx="117">
                  <c:v>3.1183575362491817E-4</c:v>
                </c:pt>
                <c:pt idx="118">
                  <c:v>3.1252565573470782E-4</c:v>
                </c:pt>
                <c:pt idx="119">
                  <c:v>3.142504110091819E-4</c:v>
                </c:pt>
                <c:pt idx="120">
                  <c:v>3.1528526417386638E-4</c:v>
                </c:pt>
                <c:pt idx="121">
                  <c:v>3.1838982366791976E-4</c:v>
                </c:pt>
                <c:pt idx="122">
                  <c:v>3.1976962788749907E-4</c:v>
                </c:pt>
                <c:pt idx="123">
                  <c:v>3.2045952999728867E-4</c:v>
                </c:pt>
                <c:pt idx="124">
                  <c:v>3.2183933421686797E-4</c:v>
                </c:pt>
                <c:pt idx="125">
                  <c:v>3.2252923632665763E-4</c:v>
                </c:pt>
                <c:pt idx="126">
                  <c:v>3.2494389371092136E-4</c:v>
                </c:pt>
                <c:pt idx="127">
                  <c:v>3.2597874687560584E-4</c:v>
                </c:pt>
                <c:pt idx="128">
                  <c:v>3.2701360004029026E-4</c:v>
                </c:pt>
                <c:pt idx="129">
                  <c:v>3.2839340425986957E-4</c:v>
                </c:pt>
                <c:pt idx="130">
                  <c:v>3.287383553147644E-4</c:v>
                </c:pt>
                <c:pt idx="131">
                  <c:v>3.287383553147644E-4</c:v>
                </c:pt>
                <c:pt idx="132">
                  <c:v>3.287383553147644E-4</c:v>
                </c:pt>
                <c:pt idx="133">
                  <c:v>3.2942825742455405E-4</c:v>
                </c:pt>
                <c:pt idx="134">
                  <c:v>3.3011815953434365E-4</c:v>
                </c:pt>
                <c:pt idx="135">
                  <c:v>3.3149796375392295E-4</c:v>
                </c:pt>
                <c:pt idx="136">
                  <c:v>3.3184291480881778E-4</c:v>
                </c:pt>
                <c:pt idx="137">
                  <c:v>3.3218786586371261E-4</c:v>
                </c:pt>
                <c:pt idx="138">
                  <c:v>3.3356767008329186E-4</c:v>
                </c:pt>
                <c:pt idx="139">
                  <c:v>3.3356767008329186E-4</c:v>
                </c:pt>
                <c:pt idx="140">
                  <c:v>3.3356767008329186E-4</c:v>
                </c:pt>
                <c:pt idx="141">
                  <c:v>3.3460252324797634E-4</c:v>
                </c:pt>
                <c:pt idx="142">
                  <c:v>3.3598232746755565E-4</c:v>
                </c:pt>
                <c:pt idx="143">
                  <c:v>3.3632727852245047E-4</c:v>
                </c:pt>
                <c:pt idx="144">
                  <c:v>3.3701718063224007E-4</c:v>
                </c:pt>
                <c:pt idx="145">
                  <c:v>3.3770708274202972E-4</c:v>
                </c:pt>
                <c:pt idx="146">
                  <c:v>3.3805203379692455E-4</c:v>
                </c:pt>
                <c:pt idx="147">
                  <c:v>3.387419359067142E-4</c:v>
                </c:pt>
                <c:pt idx="148">
                  <c:v>3.387419359067142E-4</c:v>
                </c:pt>
                <c:pt idx="149">
                  <c:v>3.4253639751055724E-4</c:v>
                </c:pt>
                <c:pt idx="150">
                  <c:v>3.5736929287103451E-4</c:v>
                </c:pt>
                <c:pt idx="151">
                  <c:v>3.8462042620772538E-4</c:v>
                </c:pt>
                <c:pt idx="152">
                  <c:v>4.0048817473288713E-4</c:v>
                </c:pt>
                <c:pt idx="153">
                  <c:v>4.0876700005036286E-4</c:v>
                </c:pt>
                <c:pt idx="154">
                  <c:v>4.1946048275210232E-4</c:v>
                </c:pt>
                <c:pt idx="155">
                  <c:v>4.2670445490489357E-4</c:v>
                </c:pt>
                <c:pt idx="156">
                  <c:v>4.370529865517382E-4</c:v>
                </c:pt>
                <c:pt idx="157">
                  <c:v>4.4740151819858278E-4</c:v>
                </c:pt>
                <c:pt idx="158">
                  <c:v>4.6533897305311349E-4</c:v>
                </c:pt>
                <c:pt idx="159">
                  <c:v>4.767223578646426E-4</c:v>
                </c:pt>
                <c:pt idx="160">
                  <c:v>4.8189662368806489E-4</c:v>
                </c:pt>
                <c:pt idx="161">
                  <c:v>4.8465623212722345E-4</c:v>
                </c:pt>
                <c:pt idx="162">
                  <c:v>4.9086535111533022E-4</c:v>
                </c:pt>
                <c:pt idx="163">
                  <c:v>5.0086893170728003E-4</c:v>
                </c:pt>
                <c:pt idx="164">
                  <c:v>5.0949270807965053E-4</c:v>
                </c:pt>
                <c:pt idx="165">
                  <c:v>5.1570182706775741E-4</c:v>
                </c:pt>
                <c:pt idx="166">
                  <c:v>5.1880638656181079E-4</c:v>
                </c:pt>
                <c:pt idx="167">
                  <c:v>5.1984123972649522E-4</c:v>
                </c:pt>
                <c:pt idx="168">
                  <c:v>5.1984123972649522E-4</c:v>
                </c:pt>
                <c:pt idx="169">
                  <c:v>5.2501550554991756E-4</c:v>
                </c:pt>
                <c:pt idx="170">
                  <c:v>5.3122462453802433E-4</c:v>
                </c:pt>
                <c:pt idx="171">
                  <c:v>5.3467413508697249E-4</c:v>
                </c:pt>
                <c:pt idx="172">
                  <c:v>5.3846859669081553E-4</c:v>
                </c:pt>
                <c:pt idx="173">
                  <c:v>5.4571256884360683E-4</c:v>
                </c:pt>
                <c:pt idx="174">
                  <c:v>5.4847217728276533E-4</c:v>
                </c:pt>
                <c:pt idx="175">
                  <c:v>5.533014920512928E-4</c:v>
                </c:pt>
                <c:pt idx="176">
                  <c:v>5.6158031736876853E-4</c:v>
                </c:pt>
                <c:pt idx="177">
                  <c:v>5.6709953424708564E-4</c:v>
                </c:pt>
                <c:pt idx="178">
                  <c:v>5.7054904479603391E-4</c:v>
                </c:pt>
                <c:pt idx="179">
                  <c:v>5.764132127292458E-4</c:v>
                </c:pt>
                <c:pt idx="180">
                  <c:v>5.7917282116840441E-4</c:v>
                </c:pt>
                <c:pt idx="181">
                  <c:v>5.7986272327819406E-4</c:v>
                </c:pt>
                <c:pt idx="182">
                  <c:v>5.836571848820371E-4</c:v>
                </c:pt>
                <c:pt idx="183">
                  <c:v>5.909011570348283E-4</c:v>
                </c:pt>
                <c:pt idx="184">
                  <c:v>5.9676532496804029E-4</c:v>
                </c:pt>
                <c:pt idx="185">
                  <c:v>5.9883503129740925E-4</c:v>
                </c:pt>
                <c:pt idx="186">
                  <c:v>6.0159463973656776E-4</c:v>
                </c:pt>
                <c:pt idx="187">
                  <c:v>6.0538910134041079E-4</c:v>
                </c:pt>
                <c:pt idx="188">
                  <c:v>6.0711385661488487E-4</c:v>
                </c:pt>
                <c:pt idx="189">
                  <c:v>6.1194317138341245E-4</c:v>
                </c:pt>
                <c:pt idx="190">
                  <c:v>6.1366792665788652E-4</c:v>
                </c:pt>
                <c:pt idx="191">
                  <c:v>6.1677248615193991E-4</c:v>
                </c:pt>
                <c:pt idx="192">
                  <c:v>6.2056694775578295E-4</c:v>
                </c:pt>
                <c:pt idx="193">
                  <c:v>6.240164583047311E-4</c:v>
                </c:pt>
                <c:pt idx="194">
                  <c:v>6.2643111568899484E-4</c:v>
                </c:pt>
                <c:pt idx="195">
                  <c:v>6.2815587096346902E-4</c:v>
                </c:pt>
                <c:pt idx="196">
                  <c:v>6.3195033256731206E-4</c:v>
                </c:pt>
                <c:pt idx="197">
                  <c:v>6.3402003889668091E-4</c:v>
                </c:pt>
                <c:pt idx="198">
                  <c:v>6.3953925577499814E-4</c:v>
                </c:pt>
                <c:pt idx="199">
                  <c:v>6.4471352159842037E-4</c:v>
                </c:pt>
                <c:pt idx="200">
                  <c:v>6.4816303214736864E-4</c:v>
                </c:pt>
                <c:pt idx="201">
                  <c:v>6.5126759164142202E-4</c:v>
                </c:pt>
                <c:pt idx="202">
                  <c:v>6.5161254269631679E-4</c:v>
                </c:pt>
                <c:pt idx="203">
                  <c:v>6.5678680851973914E-4</c:v>
                </c:pt>
                <c:pt idx="204">
                  <c:v>6.616161232882666E-4</c:v>
                </c:pt>
                <c:pt idx="205">
                  <c:v>6.6506563383721487E-4</c:v>
                </c:pt>
                <c:pt idx="206">
                  <c:v>6.6817019333126825E-4</c:v>
                </c:pt>
                <c:pt idx="207">
                  <c:v>6.7196465493511129E-4</c:v>
                </c:pt>
                <c:pt idx="208">
                  <c:v>6.7506921442916468E-4</c:v>
                </c:pt>
                <c:pt idx="209">
                  <c:v>6.7644901864874398E-4</c:v>
                </c:pt>
                <c:pt idx="210">
                  <c:v>6.7989852919769214E-4</c:v>
                </c:pt>
                <c:pt idx="211">
                  <c:v>6.8541774607600925E-4</c:v>
                </c:pt>
                <c:pt idx="212">
                  <c:v>6.8921220767985229E-4</c:v>
                </c:pt>
                <c:pt idx="213">
                  <c:v>6.9266171822880056E-4</c:v>
                </c:pt>
                <c:pt idx="214">
                  <c:v>6.9887083721690733E-4</c:v>
                </c:pt>
                <c:pt idx="215">
                  <c:v>7.0335520093054002E-4</c:v>
                </c:pt>
                <c:pt idx="216">
                  <c:v>7.0611480936969852E-4</c:v>
                </c:pt>
                <c:pt idx="217">
                  <c:v>7.1232392835780529E-4</c:v>
                </c:pt>
                <c:pt idx="218">
                  <c:v>7.1887799840080694E-4</c:v>
                </c:pt>
                <c:pt idx="219">
                  <c:v>7.2577701949870337E-4</c:v>
                </c:pt>
                <c:pt idx="220">
                  <c:v>7.3233108954170491E-4</c:v>
                </c:pt>
                <c:pt idx="221">
                  <c:v>7.3992001274939098E-4</c:v>
                </c:pt>
                <c:pt idx="222">
                  <c:v>7.4888874017665637E-4</c:v>
                </c:pt>
                <c:pt idx="223">
                  <c:v>7.540630060000786E-4</c:v>
                </c:pt>
                <c:pt idx="224">
                  <c:v>7.5923727182350095E-4</c:v>
                </c:pt>
                <c:pt idx="225">
                  <c:v>7.6820599925076633E-4</c:v>
                </c:pt>
                <c:pt idx="226">
                  <c:v>7.7751967773292648E-4</c:v>
                </c:pt>
                <c:pt idx="227">
                  <c:v>7.8200404144655917E-4</c:v>
                </c:pt>
                <c:pt idx="228">
                  <c:v>7.916626709836141E-4</c:v>
                </c:pt>
                <c:pt idx="229">
                  <c:v>8.0166625157556391E-4</c:v>
                </c:pt>
                <c:pt idx="230">
                  <c:v>8.0718546845388113E-4</c:v>
                </c:pt>
                <c:pt idx="231">
                  <c:v>8.1718904904583094E-4</c:v>
                </c:pt>
                <c:pt idx="232">
                  <c:v>8.2891738491225483E-4</c:v>
                </c:pt>
                <c:pt idx="233">
                  <c:v>8.4168057394336314E-4</c:v>
                </c:pt>
                <c:pt idx="234">
                  <c:v>8.5582356719405086E-4</c:v>
                </c:pt>
                <c:pt idx="235">
                  <c:v>8.7238121782900221E-4</c:v>
                </c:pt>
                <c:pt idx="236">
                  <c:v>8.8445450475032098E-4</c:v>
                </c:pt>
                <c:pt idx="237">
                  <c:v>8.9169847690311217E-4</c:v>
                </c:pt>
                <c:pt idx="238">
                  <c:v>9.0756622542827398E-4</c:v>
                </c:pt>
                <c:pt idx="239">
                  <c:v>9.2550368028280464E-4</c:v>
                </c:pt>
                <c:pt idx="240">
                  <c:v>9.4137142880796644E-4</c:v>
                </c:pt>
                <c:pt idx="241">
                  <c:v>9.5827403049781267E-4</c:v>
                </c:pt>
                <c:pt idx="242">
                  <c:v>9.7414177902297447E-4</c:v>
                </c:pt>
                <c:pt idx="243">
                  <c:v>9.8483526172471383E-4</c:v>
                </c:pt>
                <c:pt idx="244">
                  <c:v>9.9000952754813628E-4</c:v>
                </c:pt>
                <c:pt idx="245">
                  <c:v>1.0051873739635082E-3</c:v>
                </c:pt>
                <c:pt idx="246">
                  <c:v>1.0151909545554581E-3</c:v>
                </c:pt>
                <c:pt idx="247">
                  <c:v>1.0234697798729338E-3</c:v>
                </c:pt>
                <c:pt idx="248">
                  <c:v>1.0286440456963562E-3</c:v>
                </c:pt>
                <c:pt idx="249">
                  <c:v>1.0438218921117284E-3</c:v>
                </c:pt>
                <c:pt idx="250">
                  <c:v>1.0583098364173107E-3</c:v>
                </c:pt>
                <c:pt idx="251">
                  <c:v>1.0676235148994709E-3</c:v>
                </c:pt>
                <c:pt idx="252">
                  <c:v>1.0717629275582088E-3</c:v>
                </c:pt>
                <c:pt idx="253">
                  <c:v>1.0772821444365258E-3</c:v>
                </c:pt>
                <c:pt idx="254">
                  <c:v>1.0824564102599483E-3</c:v>
                </c:pt>
                <c:pt idx="255">
                  <c:v>1.0914251376872137E-3</c:v>
                </c:pt>
                <c:pt idx="256">
                  <c:v>1.1052231798830065E-3</c:v>
                </c:pt>
                <c:pt idx="257">
                  <c:v>1.1183313199690096E-3</c:v>
                </c:pt>
                <c:pt idx="258">
                  <c:v>1.1207459773532734E-3</c:v>
                </c:pt>
                <c:pt idx="259">
                  <c:v>1.1262651942315904E-3</c:v>
                </c:pt>
                <c:pt idx="260">
                  <c:v>1.1290248026707491E-3</c:v>
                </c:pt>
                <c:pt idx="261">
                  <c:v>1.1345440195490663E-3</c:v>
                </c:pt>
                <c:pt idx="262">
                  <c:v>1.1421329427567524E-3</c:v>
                </c:pt>
                <c:pt idx="263">
                  <c:v>1.1483420617448591E-3</c:v>
                </c:pt>
                <c:pt idx="264">
                  <c:v>1.1569658381172295E-3</c:v>
                </c:pt>
                <c:pt idx="265">
                  <c:v>1.1593804955014934E-3</c:v>
                </c:pt>
                <c:pt idx="266">
                  <c:v>1.1604153486661777E-3</c:v>
                </c:pt>
                <c:pt idx="267">
                  <c:v>1.1673143697640742E-3</c:v>
                </c:pt>
                <c:pt idx="268">
                  <c:v>1.1738684398070757E-3</c:v>
                </c:pt>
                <c:pt idx="269">
                  <c:v>1.1776629014109189E-3</c:v>
                </c:pt>
                <c:pt idx="270">
                  <c:v>1.185251824618605E-3</c:v>
                </c:pt>
                <c:pt idx="271">
                  <c:v>1.1893912372773427E-3</c:v>
                </c:pt>
                <c:pt idx="272">
                  <c:v>1.1900811393871324E-3</c:v>
                </c:pt>
                <c:pt idx="273">
                  <c:v>1.1942205520458701E-3</c:v>
                </c:pt>
                <c:pt idx="274">
                  <c:v>1.202499377363346E-3</c:v>
                </c:pt>
                <c:pt idx="275">
                  <c:v>1.2045690836927148E-3</c:v>
                </c:pt>
                <c:pt idx="276">
                  <c:v>1.2073286921318734E-3</c:v>
                </c:pt>
                <c:pt idx="277">
                  <c:v>1.213882762174875E-3</c:v>
                </c:pt>
                <c:pt idx="278">
                  <c:v>1.2156075174493491E-3</c:v>
                </c:pt>
                <c:pt idx="279">
                  <c:v>1.2173322727238231E-3</c:v>
                </c:pt>
                <c:pt idx="280">
                  <c:v>1.2211267343276663E-3</c:v>
                </c:pt>
                <c:pt idx="281">
                  <c:v>1.2231964406570351E-3</c:v>
                </c:pt>
                <c:pt idx="282">
                  <c:v>1.227335853315773E-3</c:v>
                </c:pt>
                <c:pt idx="283">
                  <c:v>1.2297505107000367E-3</c:v>
                </c:pt>
                <c:pt idx="284">
                  <c:v>1.236994482852828E-3</c:v>
                </c:pt>
                <c:pt idx="285">
                  <c:v>1.2380293360175125E-3</c:v>
                </c:pt>
                <c:pt idx="286">
                  <c:v>1.2387192381273021E-3</c:v>
                </c:pt>
                <c:pt idx="287">
                  <c:v>1.2445834060605141E-3</c:v>
                </c:pt>
                <c:pt idx="288">
                  <c:v>1.2476879655545674E-3</c:v>
                </c:pt>
                <c:pt idx="289">
                  <c:v>1.2497576718839363E-3</c:v>
                </c:pt>
                <c:pt idx="290">
                  <c:v>1.2511374761035156E-3</c:v>
                </c:pt>
                <c:pt idx="291">
                  <c:v>1.2549319377073587E-3</c:v>
                </c:pt>
                <c:pt idx="292">
                  <c:v>1.2576915461465174E-3</c:v>
                </c:pt>
                <c:pt idx="293">
                  <c:v>1.2587263993112017E-3</c:v>
                </c:pt>
                <c:pt idx="294">
                  <c:v>1.2604511545856757E-3</c:v>
                </c:pt>
                <c:pt idx="295">
                  <c:v>1.2649355182993084E-3</c:v>
                </c:pt>
                <c:pt idx="296">
                  <c:v>1.2687299799031516E-3</c:v>
                </c:pt>
                <c:pt idx="297">
                  <c:v>1.2707996862325204E-3</c:v>
                </c:pt>
                <c:pt idx="298">
                  <c:v>1.2752840499461531E-3</c:v>
                </c:pt>
                <c:pt idx="299">
                  <c:v>1.2770088052206272E-3</c:v>
                </c:pt>
                <c:pt idx="300">
                  <c:v>1.2814931689342599E-3</c:v>
                </c:pt>
                <c:pt idx="301">
                  <c:v>1.2856325815929978E-3</c:v>
                </c:pt>
                <c:pt idx="302">
                  <c:v>1.2942563579653682E-3</c:v>
                </c:pt>
                <c:pt idx="303">
                  <c:v>1.2973609174594216E-3</c:v>
                </c:pt>
                <c:pt idx="304">
                  <c:v>1.2994306237887907E-3</c:v>
                </c:pt>
                <c:pt idx="305">
                  <c:v>1.3066745959415817E-3</c:v>
                </c:pt>
                <c:pt idx="306">
                  <c:v>1.3097791554356351E-3</c:v>
                </c:pt>
                <c:pt idx="307">
                  <c:v>1.3125387638747937E-3</c:v>
                </c:pt>
                <c:pt idx="308">
                  <c:v>1.3159882744237421E-3</c:v>
                </c:pt>
                <c:pt idx="309">
                  <c:v>1.3184029318080057E-3</c:v>
                </c:pt>
                <c:pt idx="310">
                  <c:v>1.3218524423569539E-3</c:v>
                </c:pt>
                <c:pt idx="311">
                  <c:v>1.3232322465765332E-3</c:v>
                </c:pt>
                <c:pt idx="312">
                  <c:v>1.3270267081803764E-3</c:v>
                </c:pt>
                <c:pt idx="313">
                  <c:v>1.3287514634548504E-3</c:v>
                </c:pt>
                <c:pt idx="314">
                  <c:v>1.3308211697842193E-3</c:v>
                </c:pt>
                <c:pt idx="315">
                  <c:v>1.3339257292782727E-3</c:v>
                </c:pt>
                <c:pt idx="316">
                  <c:v>1.3377201908821158E-3</c:v>
                </c:pt>
                <c:pt idx="317">
                  <c:v>1.3394449461565899E-3</c:v>
                </c:pt>
                <c:pt idx="318">
                  <c:v>1.3480687225289603E-3</c:v>
                </c:pt>
                <c:pt idx="319">
                  <c:v>1.3522081351876982E-3</c:v>
                </c:pt>
                <c:pt idx="320">
                  <c:v>1.3563475478464361E-3</c:v>
                </c:pt>
                <c:pt idx="321">
                  <c:v>1.3580723031209102E-3</c:v>
                </c:pt>
                <c:pt idx="322">
                  <c:v>1.3691107368775444E-3</c:v>
                </c:pt>
                <c:pt idx="323">
                  <c:v>1.3911876043908129E-3</c:v>
                </c:pt>
                <c:pt idx="324">
                  <c:v>2.3070326551365627E-3</c:v>
                </c:pt>
                <c:pt idx="325">
                  <c:v>4.5123047490791528E-3</c:v>
                </c:pt>
                <c:pt idx="326">
                  <c:v>8.6489577993778457E-3</c:v>
                </c:pt>
                <c:pt idx="327">
                  <c:v>1.540447925843802E-2</c:v>
                </c:pt>
                <c:pt idx="328">
                  <c:v>1.887537677278971E-2</c:v>
                </c:pt>
                <c:pt idx="329">
                  <c:v>2.6012414098563554E-2</c:v>
                </c:pt>
                <c:pt idx="330">
                  <c:v>3.2982840064823202E-2</c:v>
                </c:pt>
                <c:pt idx="331">
                  <c:v>4.073320036620004E-2</c:v>
                </c:pt>
                <c:pt idx="332">
                  <c:v>4.8344200441399372E-2</c:v>
                </c:pt>
                <c:pt idx="333">
                  <c:v>5.8550267302572435E-2</c:v>
                </c:pt>
                <c:pt idx="334">
                  <c:v>6.7888782260685038E-2</c:v>
                </c:pt>
                <c:pt idx="335">
                  <c:v>7.0833974367377012E-2</c:v>
                </c:pt>
                <c:pt idx="336">
                  <c:v>7.6933743871082136E-2</c:v>
                </c:pt>
                <c:pt idx="337">
                  <c:v>8.2733750908083659E-2</c:v>
                </c:pt>
                <c:pt idx="338">
                  <c:v>8.8122921238705437E-2</c:v>
                </c:pt>
                <c:pt idx="339">
                  <c:v>9.3854283015782886E-2</c:v>
                </c:pt>
                <c:pt idx="340">
                  <c:v>0.1013269577179694</c:v>
                </c:pt>
                <c:pt idx="341">
                  <c:v>0.10801348896605061</c:v>
                </c:pt>
                <c:pt idx="342">
                  <c:v>0.1104647111621332</c:v>
                </c:pt>
                <c:pt idx="343">
                  <c:v>0.11658621258229669</c:v>
                </c:pt>
                <c:pt idx="344">
                  <c:v>0.12215544736357359</c:v>
                </c:pt>
                <c:pt idx="345">
                  <c:v>0.12598405912185121</c:v>
                </c:pt>
                <c:pt idx="346">
                  <c:v>0.12613376787967556</c:v>
                </c:pt>
                <c:pt idx="347">
                  <c:v>0.12870537799391643</c:v>
                </c:pt>
                <c:pt idx="348">
                  <c:v>0.1305536257460429</c:v>
                </c:pt>
                <c:pt idx="349">
                  <c:v>0.13150224114700365</c:v>
                </c:pt>
                <c:pt idx="350">
                  <c:v>0.13389033730004049</c:v>
                </c:pt>
                <c:pt idx="351">
                  <c:v>0.13688347760336286</c:v>
                </c:pt>
                <c:pt idx="352">
                  <c:v>0.14020742596832936</c:v>
                </c:pt>
                <c:pt idx="353">
                  <c:v>0.14369039676960235</c:v>
                </c:pt>
                <c:pt idx="354">
                  <c:v>0.1478242902114619</c:v>
                </c:pt>
                <c:pt idx="355">
                  <c:v>0.15118859784985109</c:v>
                </c:pt>
                <c:pt idx="356">
                  <c:v>0.15246491675296192</c:v>
                </c:pt>
                <c:pt idx="357">
                  <c:v>0.15522624994739495</c:v>
                </c:pt>
                <c:pt idx="358">
                  <c:v>0.15812349385745655</c:v>
                </c:pt>
                <c:pt idx="359">
                  <c:v>0.16127186213548159</c:v>
                </c:pt>
                <c:pt idx="360">
                  <c:v>0.1647024003764106</c:v>
                </c:pt>
                <c:pt idx="361">
                  <c:v>0.16856274763173854</c:v>
                </c:pt>
                <c:pt idx="362">
                  <c:v>0.17133270460254393</c:v>
                </c:pt>
                <c:pt idx="363">
                  <c:v>0.17233996168283683</c:v>
                </c:pt>
                <c:pt idx="364">
                  <c:v>0.17492916430087735</c:v>
                </c:pt>
                <c:pt idx="365">
                  <c:v>0.17774189520248973</c:v>
                </c:pt>
                <c:pt idx="366">
                  <c:v>0.1809861598737755</c:v>
                </c:pt>
                <c:pt idx="367">
                  <c:v>0.18407623142352331</c:v>
                </c:pt>
                <c:pt idx="368">
                  <c:v>0.18771374029738921</c:v>
                </c:pt>
                <c:pt idx="369">
                  <c:v>0.19032915919560173</c:v>
                </c:pt>
                <c:pt idx="370">
                  <c:v>0.19143438237548474</c:v>
                </c:pt>
                <c:pt idx="371">
                  <c:v>0.19518365539113655</c:v>
                </c:pt>
                <c:pt idx="372">
                  <c:v>0.19872871738229062</c:v>
                </c:pt>
                <c:pt idx="373">
                  <c:v>0.20201403122910891</c:v>
                </c:pt>
                <c:pt idx="374">
                  <c:v>0.20431657952053184</c:v>
                </c:pt>
                <c:pt idx="375">
                  <c:v>0.20481434389274505</c:v>
                </c:pt>
                <c:pt idx="376">
                  <c:v>0.2048250373754468</c:v>
                </c:pt>
                <c:pt idx="377">
                  <c:v>0.20566257853673142</c:v>
                </c:pt>
                <c:pt idx="378">
                  <c:v>0.20888269663417458</c:v>
                </c:pt>
                <c:pt idx="379">
                  <c:v>0.21294587510978066</c:v>
                </c:pt>
                <c:pt idx="380">
                  <c:v>0.21716324670692475</c:v>
                </c:pt>
                <c:pt idx="381">
                  <c:v>0.22158620913278615</c:v>
                </c:pt>
                <c:pt idx="382">
                  <c:v>0.22318747192960792</c:v>
                </c:pt>
                <c:pt idx="383">
                  <c:v>0.22368868581237009</c:v>
                </c:pt>
                <c:pt idx="384">
                  <c:v>0.22477045232052023</c:v>
                </c:pt>
                <c:pt idx="385">
                  <c:v>0.22872945557754809</c:v>
                </c:pt>
                <c:pt idx="386">
                  <c:v>0.23249494129277998</c:v>
                </c:pt>
                <c:pt idx="387">
                  <c:v>0.23603379416494594</c:v>
                </c:pt>
                <c:pt idx="388">
                  <c:v>0.23962645940167548</c:v>
                </c:pt>
                <c:pt idx="389">
                  <c:v>0.24383831178194126</c:v>
                </c:pt>
                <c:pt idx="390">
                  <c:v>0.24692976313590864</c:v>
                </c:pt>
                <c:pt idx="391">
                  <c:v>0.24806982637233602</c:v>
                </c:pt>
                <c:pt idx="392">
                  <c:v>0.25075561528574708</c:v>
                </c:pt>
                <c:pt idx="393">
                  <c:v>0.25360422109706854</c:v>
                </c:pt>
                <c:pt idx="394">
                  <c:v>0.25663082165271572</c:v>
                </c:pt>
                <c:pt idx="395">
                  <c:v>0.25989612833835007</c:v>
                </c:pt>
                <c:pt idx="396">
                  <c:v>0.26425596472116569</c:v>
                </c:pt>
                <c:pt idx="397">
                  <c:v>0.26714630961012942</c:v>
                </c:pt>
                <c:pt idx="398">
                  <c:v>0.26819599567017438</c:v>
                </c:pt>
                <c:pt idx="399">
                  <c:v>0.2707500132806156</c:v>
                </c:pt>
                <c:pt idx="400">
                  <c:v>0.27325159833071283</c:v>
                </c:pt>
                <c:pt idx="401">
                  <c:v>0.27536373363983385</c:v>
                </c:pt>
                <c:pt idx="402">
                  <c:v>0.27795707567053313</c:v>
                </c:pt>
                <c:pt idx="403">
                  <c:v>0.28092986386161667</c:v>
                </c:pt>
                <c:pt idx="404">
                  <c:v>0.28283468358674585</c:v>
                </c:pt>
                <c:pt idx="405">
                  <c:v>0.28352113618598657</c:v>
                </c:pt>
                <c:pt idx="406">
                  <c:v>0.28544630802335458</c:v>
                </c:pt>
                <c:pt idx="407">
                  <c:v>0.28794133900340879</c:v>
                </c:pt>
                <c:pt idx="408">
                  <c:v>0.29003588180873013</c:v>
                </c:pt>
                <c:pt idx="409">
                  <c:v>0.29271132219049439</c:v>
                </c:pt>
                <c:pt idx="410">
                  <c:v>0.29573964750141601</c:v>
                </c:pt>
                <c:pt idx="411">
                  <c:v>0.2979007658603321</c:v>
                </c:pt>
                <c:pt idx="412">
                  <c:v>0.29880384772204671</c:v>
                </c:pt>
                <c:pt idx="413">
                  <c:v>0.3003385349652738</c:v>
                </c:pt>
                <c:pt idx="414">
                  <c:v>0.3018697726979519</c:v>
                </c:pt>
                <c:pt idx="415">
                  <c:v>0.30374561653446991</c:v>
                </c:pt>
                <c:pt idx="416">
                  <c:v>0.30511196766290832</c:v>
                </c:pt>
                <c:pt idx="417">
                  <c:v>0.30619580387738782</c:v>
                </c:pt>
                <c:pt idx="418">
                  <c:v>0.30737277687668896</c:v>
                </c:pt>
                <c:pt idx="419">
                  <c:v>0.3080288737830989</c:v>
                </c:pt>
                <c:pt idx="420">
                  <c:v>0.30989402413691519</c:v>
                </c:pt>
                <c:pt idx="421">
                  <c:v>0.31136834494553567</c:v>
                </c:pt>
                <c:pt idx="422">
                  <c:v>0.31314001356347548</c:v>
                </c:pt>
                <c:pt idx="423">
                  <c:v>0.31449463635604746</c:v>
                </c:pt>
                <c:pt idx="424">
                  <c:v>0.3162093880499296</c:v>
                </c:pt>
                <c:pt idx="425">
                  <c:v>0.3174139571336223</c:v>
                </c:pt>
                <c:pt idx="426">
                  <c:v>0.31824632402908354</c:v>
                </c:pt>
                <c:pt idx="427">
                  <c:v>0.31898003492284482</c:v>
                </c:pt>
                <c:pt idx="428">
                  <c:v>0.31982068064362346</c:v>
                </c:pt>
                <c:pt idx="429">
                  <c:v>0.32083656150028872</c:v>
                </c:pt>
                <c:pt idx="430">
                  <c:v>0.32164305706663282</c:v>
                </c:pt>
                <c:pt idx="431">
                  <c:v>0.32293110430561006</c:v>
                </c:pt>
                <c:pt idx="432">
                  <c:v>0.32413325873191851</c:v>
                </c:pt>
                <c:pt idx="433">
                  <c:v>0.32467655664337786</c:v>
                </c:pt>
                <c:pt idx="434">
                  <c:v>0.32539267503333952</c:v>
                </c:pt>
                <c:pt idx="435">
                  <c:v>0.3263050705735363</c:v>
                </c:pt>
                <c:pt idx="436">
                  <c:v>0.3270187743061137</c:v>
                </c:pt>
                <c:pt idx="437">
                  <c:v>0.32747962891545318</c:v>
                </c:pt>
                <c:pt idx="438">
                  <c:v>0.32838478048349717</c:v>
                </c:pt>
                <c:pt idx="439">
                  <c:v>0.32926854508613773</c:v>
                </c:pt>
                <c:pt idx="440">
                  <c:v>0.32959797334356228</c:v>
                </c:pt>
                <c:pt idx="441">
                  <c:v>0.33002502274952206</c:v>
                </c:pt>
                <c:pt idx="442">
                  <c:v>0.33041895685421196</c:v>
                </c:pt>
                <c:pt idx="443">
                  <c:v>0.33133756151339688</c:v>
                </c:pt>
                <c:pt idx="444">
                  <c:v>0.33192742781726703</c:v>
                </c:pt>
                <c:pt idx="445">
                  <c:v>0.33290398425367423</c:v>
                </c:pt>
                <c:pt idx="446">
                  <c:v>0.33358802219553069</c:v>
                </c:pt>
                <c:pt idx="447">
                  <c:v>0.33402404032891775</c:v>
                </c:pt>
                <c:pt idx="448">
                  <c:v>0.33440279658719224</c:v>
                </c:pt>
                <c:pt idx="449">
                  <c:v>0.33475223200580068</c:v>
                </c:pt>
                <c:pt idx="450">
                  <c:v>0.33541315822697915</c:v>
                </c:pt>
                <c:pt idx="451">
                  <c:v>0.33575879918398377</c:v>
                </c:pt>
                <c:pt idx="452">
                  <c:v>0.33628657429797287</c:v>
                </c:pt>
                <c:pt idx="453">
                  <c:v>0.33675294812419065</c:v>
                </c:pt>
                <c:pt idx="454">
                  <c:v>0.33698544513518974</c:v>
                </c:pt>
                <c:pt idx="455">
                  <c:v>0.33739179747785586</c:v>
                </c:pt>
                <c:pt idx="456">
                  <c:v>0.33783126512179185</c:v>
                </c:pt>
                <c:pt idx="457">
                  <c:v>0.33857601444930979</c:v>
                </c:pt>
                <c:pt idx="458">
                  <c:v>0.33903928371603353</c:v>
                </c:pt>
                <c:pt idx="459">
                  <c:v>0.33962052624353128</c:v>
                </c:pt>
                <c:pt idx="460">
                  <c:v>0.34009414404190191</c:v>
                </c:pt>
                <c:pt idx="461">
                  <c:v>0.34038217817273908</c:v>
                </c:pt>
                <c:pt idx="462">
                  <c:v>0.341012058798977</c:v>
                </c:pt>
                <c:pt idx="463">
                  <c:v>0.34141875609269801</c:v>
                </c:pt>
                <c:pt idx="464">
                  <c:v>0.34201448656450134</c:v>
                </c:pt>
                <c:pt idx="465">
                  <c:v>0.34290721989456918</c:v>
                </c:pt>
                <c:pt idx="466">
                  <c:v>0.34447916185172484</c:v>
                </c:pt>
                <c:pt idx="467">
                  <c:v>0.34488240963489691</c:v>
                </c:pt>
                <c:pt idx="468">
                  <c:v>0.34502487442056845</c:v>
                </c:pt>
                <c:pt idx="469">
                  <c:v>0.34662268770684129</c:v>
                </c:pt>
                <c:pt idx="470">
                  <c:v>0.34691693095666654</c:v>
                </c:pt>
                <c:pt idx="471">
                  <c:v>0.34775343726478652</c:v>
                </c:pt>
                <c:pt idx="472">
                  <c:v>0.35126193444412174</c:v>
                </c:pt>
                <c:pt idx="473">
                  <c:v>0.35246960808730848</c:v>
                </c:pt>
                <c:pt idx="474">
                  <c:v>0.35304774605531219</c:v>
                </c:pt>
                <c:pt idx="475">
                  <c:v>0.35343029677519056</c:v>
                </c:pt>
                <c:pt idx="476">
                  <c:v>0.35618128143797678</c:v>
                </c:pt>
                <c:pt idx="477">
                  <c:v>0.35646690091142968</c:v>
                </c:pt>
                <c:pt idx="478">
                  <c:v>0.35696363043047824</c:v>
                </c:pt>
                <c:pt idx="479">
                  <c:v>0.35729719810056149</c:v>
                </c:pt>
                <c:pt idx="480">
                  <c:v>0.35761731267950392</c:v>
                </c:pt>
                <c:pt idx="481">
                  <c:v>0.35792949338418373</c:v>
                </c:pt>
                <c:pt idx="482">
                  <c:v>0.35807885719095317</c:v>
                </c:pt>
                <c:pt idx="483">
                  <c:v>0.35837654995132739</c:v>
                </c:pt>
                <c:pt idx="484">
                  <c:v>0.35866044466950586</c:v>
                </c:pt>
                <c:pt idx="485">
                  <c:v>0.35895572277249582</c:v>
                </c:pt>
                <c:pt idx="486">
                  <c:v>0.35933102952022139</c:v>
                </c:pt>
                <c:pt idx="487">
                  <c:v>0.35979464373800002</c:v>
                </c:pt>
                <c:pt idx="488">
                  <c:v>0.36005439188233579</c:v>
                </c:pt>
                <c:pt idx="489">
                  <c:v>0.36014718371610255</c:v>
                </c:pt>
                <c:pt idx="490">
                  <c:v>0.36046764324609981</c:v>
                </c:pt>
                <c:pt idx="491">
                  <c:v>0.36075912688748596</c:v>
                </c:pt>
                <c:pt idx="492">
                  <c:v>0.36100059262591233</c:v>
                </c:pt>
                <c:pt idx="493">
                  <c:v>0.36134140426814837</c:v>
                </c:pt>
                <c:pt idx="494">
                  <c:v>0.36163219800742474</c:v>
                </c:pt>
                <c:pt idx="495">
                  <c:v>0.36189056634754097</c:v>
                </c:pt>
                <c:pt idx="496">
                  <c:v>0.36200888455936986</c:v>
                </c:pt>
                <c:pt idx="497">
                  <c:v>0.36217791057626836</c:v>
                </c:pt>
                <c:pt idx="498">
                  <c:v>0.36225310990623538</c:v>
                </c:pt>
              </c:numCache>
            </c:numRef>
          </c:val>
          <c:smooth val="0"/>
          <c:extLst>
            <c:ext xmlns:c16="http://schemas.microsoft.com/office/drawing/2014/chart" uri="{C3380CC4-5D6E-409C-BE32-E72D297353CC}">
              <c16:uniqueId val="{00000001-BD60-48A1-8DA9-1BA9A54BBDF4}"/>
            </c:ext>
          </c:extLst>
        </c:ser>
        <c:ser>
          <c:idx val="7"/>
          <c:order val="2"/>
          <c:tx>
            <c:strRef>
              <c:f>People!$AN$1</c:f>
              <c:strCache>
                <c:ptCount val="1"/>
                <c:pt idx="0">
                  <c:v>% 12-15</c:v>
                </c:pt>
              </c:strCache>
            </c:strRef>
          </c:tx>
          <c:spPr>
            <a:ln w="28575" cap="rnd">
              <a:solidFill>
                <a:srgbClr val="FF0000"/>
              </a:solidFill>
              <a:round/>
            </a:ln>
            <a:effectLst/>
          </c:spPr>
          <c:marker>
            <c:symbol val="none"/>
          </c:marker>
          <c:cat>
            <c:numRef>
              <c:f>People!PeopleDate</c:f>
              <c:numCache>
                <c:formatCode>m/d/yyyy</c:formatCode>
                <c:ptCount val="499"/>
                <c:pt idx="0">
                  <c:v>44179</c:v>
                </c:pt>
                <c:pt idx="1">
                  <c:v>44180</c:v>
                </c:pt>
                <c:pt idx="2">
                  <c:v>44181</c:v>
                </c:pt>
                <c:pt idx="3">
                  <c:v>44182</c:v>
                </c:pt>
                <c:pt idx="4">
                  <c:v>44183</c:v>
                </c:pt>
                <c:pt idx="5">
                  <c:v>44184</c:v>
                </c:pt>
                <c:pt idx="6">
                  <c:v>44185</c:v>
                </c:pt>
                <c:pt idx="7">
                  <c:v>44186</c:v>
                </c:pt>
                <c:pt idx="8">
                  <c:v>44187</c:v>
                </c:pt>
                <c:pt idx="9">
                  <c:v>44188</c:v>
                </c:pt>
                <c:pt idx="10">
                  <c:v>44189</c:v>
                </c:pt>
                <c:pt idx="11">
                  <c:v>44190</c:v>
                </c:pt>
                <c:pt idx="12">
                  <c:v>44191</c:v>
                </c:pt>
                <c:pt idx="13">
                  <c:v>44192</c:v>
                </c:pt>
                <c:pt idx="14">
                  <c:v>44193</c:v>
                </c:pt>
                <c:pt idx="15">
                  <c:v>44194</c:v>
                </c:pt>
                <c:pt idx="16">
                  <c:v>44195</c:v>
                </c:pt>
                <c:pt idx="17">
                  <c:v>44196</c:v>
                </c:pt>
                <c:pt idx="18">
                  <c:v>44197</c:v>
                </c:pt>
                <c:pt idx="19">
                  <c:v>44198</c:v>
                </c:pt>
                <c:pt idx="20">
                  <c:v>44199</c:v>
                </c:pt>
                <c:pt idx="21">
                  <c:v>44200</c:v>
                </c:pt>
                <c:pt idx="22">
                  <c:v>44201</c:v>
                </c:pt>
                <c:pt idx="23">
                  <c:v>44202</c:v>
                </c:pt>
                <c:pt idx="24">
                  <c:v>44203</c:v>
                </c:pt>
                <c:pt idx="25">
                  <c:v>44204</c:v>
                </c:pt>
                <c:pt idx="26">
                  <c:v>44205</c:v>
                </c:pt>
                <c:pt idx="27">
                  <c:v>44206</c:v>
                </c:pt>
                <c:pt idx="28">
                  <c:v>44207</c:v>
                </c:pt>
                <c:pt idx="29">
                  <c:v>44208</c:v>
                </c:pt>
                <c:pt idx="30">
                  <c:v>44209</c:v>
                </c:pt>
                <c:pt idx="31">
                  <c:v>44210</c:v>
                </c:pt>
                <c:pt idx="32">
                  <c:v>44211</c:v>
                </c:pt>
                <c:pt idx="33">
                  <c:v>44212</c:v>
                </c:pt>
                <c:pt idx="34">
                  <c:v>44213</c:v>
                </c:pt>
                <c:pt idx="35">
                  <c:v>44214</c:v>
                </c:pt>
                <c:pt idx="36">
                  <c:v>44215</c:v>
                </c:pt>
                <c:pt idx="37">
                  <c:v>44216</c:v>
                </c:pt>
                <c:pt idx="38">
                  <c:v>44217</c:v>
                </c:pt>
                <c:pt idx="39">
                  <c:v>44218</c:v>
                </c:pt>
                <c:pt idx="40">
                  <c:v>44219</c:v>
                </c:pt>
                <c:pt idx="41">
                  <c:v>44220</c:v>
                </c:pt>
                <c:pt idx="42">
                  <c:v>44221</c:v>
                </c:pt>
                <c:pt idx="43">
                  <c:v>44222</c:v>
                </c:pt>
                <c:pt idx="44">
                  <c:v>44223</c:v>
                </c:pt>
                <c:pt idx="45">
                  <c:v>44224</c:v>
                </c:pt>
                <c:pt idx="46">
                  <c:v>44225</c:v>
                </c:pt>
                <c:pt idx="47">
                  <c:v>44226</c:v>
                </c:pt>
                <c:pt idx="48">
                  <c:v>44227</c:v>
                </c:pt>
                <c:pt idx="49">
                  <c:v>44228</c:v>
                </c:pt>
                <c:pt idx="50">
                  <c:v>44229</c:v>
                </c:pt>
                <c:pt idx="51">
                  <c:v>44230</c:v>
                </c:pt>
                <c:pt idx="52">
                  <c:v>44231</c:v>
                </c:pt>
                <c:pt idx="53">
                  <c:v>44232</c:v>
                </c:pt>
                <c:pt idx="54">
                  <c:v>44233</c:v>
                </c:pt>
                <c:pt idx="55">
                  <c:v>44234</c:v>
                </c:pt>
                <c:pt idx="56">
                  <c:v>44235</c:v>
                </c:pt>
                <c:pt idx="57">
                  <c:v>44236</c:v>
                </c:pt>
                <c:pt idx="58">
                  <c:v>44237</c:v>
                </c:pt>
                <c:pt idx="59">
                  <c:v>44238</c:v>
                </c:pt>
                <c:pt idx="60">
                  <c:v>44239</c:v>
                </c:pt>
                <c:pt idx="61">
                  <c:v>44240</c:v>
                </c:pt>
                <c:pt idx="62">
                  <c:v>44241</c:v>
                </c:pt>
                <c:pt idx="63">
                  <c:v>44242</c:v>
                </c:pt>
                <c:pt idx="64">
                  <c:v>44243</c:v>
                </c:pt>
                <c:pt idx="65">
                  <c:v>44244</c:v>
                </c:pt>
                <c:pt idx="66">
                  <c:v>44245</c:v>
                </c:pt>
                <c:pt idx="67">
                  <c:v>44246</c:v>
                </c:pt>
                <c:pt idx="68">
                  <c:v>44247</c:v>
                </c:pt>
                <c:pt idx="69">
                  <c:v>44248</c:v>
                </c:pt>
                <c:pt idx="70">
                  <c:v>44249</c:v>
                </c:pt>
                <c:pt idx="71">
                  <c:v>44250</c:v>
                </c:pt>
                <c:pt idx="72">
                  <c:v>44251</c:v>
                </c:pt>
                <c:pt idx="73">
                  <c:v>44252</c:v>
                </c:pt>
                <c:pt idx="74">
                  <c:v>44253</c:v>
                </c:pt>
                <c:pt idx="75">
                  <c:v>44254</c:v>
                </c:pt>
                <c:pt idx="76">
                  <c:v>44255</c:v>
                </c:pt>
                <c:pt idx="77">
                  <c:v>44256</c:v>
                </c:pt>
                <c:pt idx="78">
                  <c:v>44257</c:v>
                </c:pt>
                <c:pt idx="79">
                  <c:v>44258</c:v>
                </c:pt>
                <c:pt idx="80">
                  <c:v>44259</c:v>
                </c:pt>
                <c:pt idx="81">
                  <c:v>44260</c:v>
                </c:pt>
                <c:pt idx="82">
                  <c:v>44261</c:v>
                </c:pt>
                <c:pt idx="83">
                  <c:v>44262</c:v>
                </c:pt>
                <c:pt idx="84">
                  <c:v>44263</c:v>
                </c:pt>
                <c:pt idx="85">
                  <c:v>44264</c:v>
                </c:pt>
                <c:pt idx="86">
                  <c:v>44265</c:v>
                </c:pt>
                <c:pt idx="87">
                  <c:v>44266</c:v>
                </c:pt>
                <c:pt idx="88">
                  <c:v>44267</c:v>
                </c:pt>
                <c:pt idx="89">
                  <c:v>44268</c:v>
                </c:pt>
                <c:pt idx="90">
                  <c:v>44269</c:v>
                </c:pt>
                <c:pt idx="91">
                  <c:v>44270</c:v>
                </c:pt>
                <c:pt idx="92">
                  <c:v>44271</c:v>
                </c:pt>
                <c:pt idx="93">
                  <c:v>44272</c:v>
                </c:pt>
                <c:pt idx="94">
                  <c:v>44273</c:v>
                </c:pt>
                <c:pt idx="95">
                  <c:v>44274</c:v>
                </c:pt>
                <c:pt idx="96">
                  <c:v>44275</c:v>
                </c:pt>
                <c:pt idx="97">
                  <c:v>44276</c:v>
                </c:pt>
                <c:pt idx="98">
                  <c:v>44277</c:v>
                </c:pt>
                <c:pt idx="99">
                  <c:v>44278</c:v>
                </c:pt>
                <c:pt idx="100">
                  <c:v>44279</c:v>
                </c:pt>
                <c:pt idx="101">
                  <c:v>44280</c:v>
                </c:pt>
                <c:pt idx="102">
                  <c:v>44281</c:v>
                </c:pt>
                <c:pt idx="103">
                  <c:v>44282</c:v>
                </c:pt>
                <c:pt idx="104">
                  <c:v>44283</c:v>
                </c:pt>
                <c:pt idx="105">
                  <c:v>44284</c:v>
                </c:pt>
                <c:pt idx="106">
                  <c:v>44285</c:v>
                </c:pt>
                <c:pt idx="107">
                  <c:v>44286</c:v>
                </c:pt>
                <c:pt idx="108">
                  <c:v>44287</c:v>
                </c:pt>
                <c:pt idx="109">
                  <c:v>44288</c:v>
                </c:pt>
                <c:pt idx="110">
                  <c:v>44289</c:v>
                </c:pt>
                <c:pt idx="111">
                  <c:v>44290</c:v>
                </c:pt>
                <c:pt idx="112">
                  <c:v>44291</c:v>
                </c:pt>
                <c:pt idx="113">
                  <c:v>44292</c:v>
                </c:pt>
                <c:pt idx="114">
                  <c:v>44293</c:v>
                </c:pt>
                <c:pt idx="115">
                  <c:v>44294</c:v>
                </c:pt>
                <c:pt idx="116">
                  <c:v>44295</c:v>
                </c:pt>
                <c:pt idx="117">
                  <c:v>44296</c:v>
                </c:pt>
                <c:pt idx="118">
                  <c:v>44297</c:v>
                </c:pt>
                <c:pt idx="119">
                  <c:v>44298</c:v>
                </c:pt>
                <c:pt idx="120">
                  <c:v>44299</c:v>
                </c:pt>
                <c:pt idx="121">
                  <c:v>44300</c:v>
                </c:pt>
                <c:pt idx="122">
                  <c:v>44301</c:v>
                </c:pt>
                <c:pt idx="123">
                  <c:v>44302</c:v>
                </c:pt>
                <c:pt idx="124">
                  <c:v>44303</c:v>
                </c:pt>
                <c:pt idx="125">
                  <c:v>44304</c:v>
                </c:pt>
                <c:pt idx="126">
                  <c:v>44305</c:v>
                </c:pt>
                <c:pt idx="127">
                  <c:v>44306</c:v>
                </c:pt>
                <c:pt idx="128">
                  <c:v>44307</c:v>
                </c:pt>
                <c:pt idx="129">
                  <c:v>44308</c:v>
                </c:pt>
                <c:pt idx="130">
                  <c:v>44309</c:v>
                </c:pt>
                <c:pt idx="131">
                  <c:v>44310</c:v>
                </c:pt>
                <c:pt idx="132">
                  <c:v>44311</c:v>
                </c:pt>
                <c:pt idx="133">
                  <c:v>44312</c:v>
                </c:pt>
                <c:pt idx="134">
                  <c:v>44313</c:v>
                </c:pt>
                <c:pt idx="135">
                  <c:v>44314</c:v>
                </c:pt>
                <c:pt idx="136">
                  <c:v>44315</c:v>
                </c:pt>
                <c:pt idx="137">
                  <c:v>44316</c:v>
                </c:pt>
                <c:pt idx="138">
                  <c:v>44317</c:v>
                </c:pt>
                <c:pt idx="139">
                  <c:v>44318</c:v>
                </c:pt>
                <c:pt idx="140">
                  <c:v>44319</c:v>
                </c:pt>
                <c:pt idx="141">
                  <c:v>44320</c:v>
                </c:pt>
                <c:pt idx="142">
                  <c:v>44321</c:v>
                </c:pt>
                <c:pt idx="143">
                  <c:v>44322</c:v>
                </c:pt>
                <c:pt idx="144">
                  <c:v>44323</c:v>
                </c:pt>
                <c:pt idx="145">
                  <c:v>44324</c:v>
                </c:pt>
                <c:pt idx="146">
                  <c:v>44325</c:v>
                </c:pt>
                <c:pt idx="147">
                  <c:v>44326</c:v>
                </c:pt>
                <c:pt idx="148">
                  <c:v>44327</c:v>
                </c:pt>
                <c:pt idx="149">
                  <c:v>44328</c:v>
                </c:pt>
                <c:pt idx="150">
                  <c:v>44329</c:v>
                </c:pt>
                <c:pt idx="151">
                  <c:v>44330</c:v>
                </c:pt>
                <c:pt idx="152">
                  <c:v>44331</c:v>
                </c:pt>
                <c:pt idx="153">
                  <c:v>44332</c:v>
                </c:pt>
                <c:pt idx="154">
                  <c:v>44333</c:v>
                </c:pt>
                <c:pt idx="155">
                  <c:v>44334</c:v>
                </c:pt>
                <c:pt idx="156">
                  <c:v>44335</c:v>
                </c:pt>
                <c:pt idx="157">
                  <c:v>44336</c:v>
                </c:pt>
                <c:pt idx="158">
                  <c:v>44337</c:v>
                </c:pt>
                <c:pt idx="159">
                  <c:v>44338</c:v>
                </c:pt>
                <c:pt idx="160">
                  <c:v>44339</c:v>
                </c:pt>
                <c:pt idx="161">
                  <c:v>44340</c:v>
                </c:pt>
                <c:pt idx="162">
                  <c:v>44341</c:v>
                </c:pt>
                <c:pt idx="163">
                  <c:v>44342</c:v>
                </c:pt>
                <c:pt idx="164">
                  <c:v>44343</c:v>
                </c:pt>
                <c:pt idx="165">
                  <c:v>44344</c:v>
                </c:pt>
                <c:pt idx="166">
                  <c:v>44345</c:v>
                </c:pt>
                <c:pt idx="167">
                  <c:v>44346</c:v>
                </c:pt>
                <c:pt idx="168">
                  <c:v>44347</c:v>
                </c:pt>
                <c:pt idx="169">
                  <c:v>44348</c:v>
                </c:pt>
                <c:pt idx="170">
                  <c:v>44349</c:v>
                </c:pt>
                <c:pt idx="171">
                  <c:v>44350</c:v>
                </c:pt>
                <c:pt idx="172">
                  <c:v>44351</c:v>
                </c:pt>
                <c:pt idx="173">
                  <c:v>44352</c:v>
                </c:pt>
                <c:pt idx="174">
                  <c:v>44353</c:v>
                </c:pt>
                <c:pt idx="175">
                  <c:v>44354</c:v>
                </c:pt>
                <c:pt idx="176">
                  <c:v>44355</c:v>
                </c:pt>
                <c:pt idx="177">
                  <c:v>44356</c:v>
                </c:pt>
                <c:pt idx="178">
                  <c:v>44357</c:v>
                </c:pt>
                <c:pt idx="179">
                  <c:v>44358</c:v>
                </c:pt>
                <c:pt idx="180">
                  <c:v>44359</c:v>
                </c:pt>
                <c:pt idx="181">
                  <c:v>44360</c:v>
                </c:pt>
                <c:pt idx="182">
                  <c:v>44361</c:v>
                </c:pt>
                <c:pt idx="183">
                  <c:v>44362</c:v>
                </c:pt>
                <c:pt idx="184">
                  <c:v>44363</c:v>
                </c:pt>
                <c:pt idx="185">
                  <c:v>44364</c:v>
                </c:pt>
                <c:pt idx="186">
                  <c:v>44365</c:v>
                </c:pt>
                <c:pt idx="187">
                  <c:v>44366</c:v>
                </c:pt>
                <c:pt idx="188">
                  <c:v>44367</c:v>
                </c:pt>
                <c:pt idx="189">
                  <c:v>44368</c:v>
                </c:pt>
                <c:pt idx="190">
                  <c:v>44369</c:v>
                </c:pt>
                <c:pt idx="191">
                  <c:v>44370</c:v>
                </c:pt>
                <c:pt idx="192">
                  <c:v>44371</c:v>
                </c:pt>
                <c:pt idx="193">
                  <c:v>44372</c:v>
                </c:pt>
                <c:pt idx="194">
                  <c:v>44373</c:v>
                </c:pt>
                <c:pt idx="195">
                  <c:v>44374</c:v>
                </c:pt>
                <c:pt idx="196">
                  <c:v>44375</c:v>
                </c:pt>
                <c:pt idx="197">
                  <c:v>44376</c:v>
                </c:pt>
                <c:pt idx="198">
                  <c:v>44377</c:v>
                </c:pt>
                <c:pt idx="199">
                  <c:v>44378</c:v>
                </c:pt>
                <c:pt idx="200">
                  <c:v>44379</c:v>
                </c:pt>
                <c:pt idx="201">
                  <c:v>44380</c:v>
                </c:pt>
                <c:pt idx="202">
                  <c:v>44381</c:v>
                </c:pt>
                <c:pt idx="203">
                  <c:v>44382</c:v>
                </c:pt>
                <c:pt idx="204">
                  <c:v>44383</c:v>
                </c:pt>
                <c:pt idx="205">
                  <c:v>44384</c:v>
                </c:pt>
                <c:pt idx="206">
                  <c:v>44385</c:v>
                </c:pt>
                <c:pt idx="207">
                  <c:v>44386</c:v>
                </c:pt>
                <c:pt idx="208">
                  <c:v>44387</c:v>
                </c:pt>
                <c:pt idx="209">
                  <c:v>44388</c:v>
                </c:pt>
                <c:pt idx="210">
                  <c:v>44389</c:v>
                </c:pt>
                <c:pt idx="211">
                  <c:v>44390</c:v>
                </c:pt>
                <c:pt idx="212">
                  <c:v>44391</c:v>
                </c:pt>
                <c:pt idx="213">
                  <c:v>44392</c:v>
                </c:pt>
                <c:pt idx="214">
                  <c:v>44393</c:v>
                </c:pt>
                <c:pt idx="215">
                  <c:v>44394</c:v>
                </c:pt>
                <c:pt idx="216">
                  <c:v>44395</c:v>
                </c:pt>
                <c:pt idx="217">
                  <c:v>44396</c:v>
                </c:pt>
                <c:pt idx="218">
                  <c:v>44397</c:v>
                </c:pt>
                <c:pt idx="219">
                  <c:v>44398</c:v>
                </c:pt>
                <c:pt idx="220">
                  <c:v>44399</c:v>
                </c:pt>
                <c:pt idx="221">
                  <c:v>44400</c:v>
                </c:pt>
                <c:pt idx="222">
                  <c:v>44401</c:v>
                </c:pt>
                <c:pt idx="223">
                  <c:v>44402</c:v>
                </c:pt>
                <c:pt idx="224">
                  <c:v>44403</c:v>
                </c:pt>
                <c:pt idx="225">
                  <c:v>44404</c:v>
                </c:pt>
                <c:pt idx="226">
                  <c:v>44405</c:v>
                </c:pt>
                <c:pt idx="227">
                  <c:v>44406</c:v>
                </c:pt>
                <c:pt idx="228">
                  <c:v>44407</c:v>
                </c:pt>
                <c:pt idx="229">
                  <c:v>44408</c:v>
                </c:pt>
                <c:pt idx="230">
                  <c:v>44409</c:v>
                </c:pt>
                <c:pt idx="231">
                  <c:v>44410</c:v>
                </c:pt>
                <c:pt idx="232">
                  <c:v>44411</c:v>
                </c:pt>
                <c:pt idx="233">
                  <c:v>44412</c:v>
                </c:pt>
                <c:pt idx="234">
                  <c:v>44413</c:v>
                </c:pt>
                <c:pt idx="235">
                  <c:v>44414</c:v>
                </c:pt>
                <c:pt idx="236">
                  <c:v>44415</c:v>
                </c:pt>
                <c:pt idx="237">
                  <c:v>44416</c:v>
                </c:pt>
                <c:pt idx="238">
                  <c:v>44417</c:v>
                </c:pt>
                <c:pt idx="239">
                  <c:v>44418</c:v>
                </c:pt>
                <c:pt idx="240">
                  <c:v>44419</c:v>
                </c:pt>
                <c:pt idx="241">
                  <c:v>44420</c:v>
                </c:pt>
                <c:pt idx="242">
                  <c:v>44421</c:v>
                </c:pt>
                <c:pt idx="243">
                  <c:v>44422</c:v>
                </c:pt>
                <c:pt idx="244">
                  <c:v>44423</c:v>
                </c:pt>
                <c:pt idx="245">
                  <c:v>44424</c:v>
                </c:pt>
                <c:pt idx="246">
                  <c:v>44425</c:v>
                </c:pt>
                <c:pt idx="247">
                  <c:v>44426</c:v>
                </c:pt>
                <c:pt idx="248">
                  <c:v>44427</c:v>
                </c:pt>
                <c:pt idx="249">
                  <c:v>44428</c:v>
                </c:pt>
                <c:pt idx="250">
                  <c:v>44429</c:v>
                </c:pt>
                <c:pt idx="251">
                  <c:v>44430</c:v>
                </c:pt>
                <c:pt idx="252">
                  <c:v>44431</c:v>
                </c:pt>
                <c:pt idx="253">
                  <c:v>44432</c:v>
                </c:pt>
                <c:pt idx="254">
                  <c:v>44433</c:v>
                </c:pt>
                <c:pt idx="255">
                  <c:v>44434</c:v>
                </c:pt>
                <c:pt idx="256">
                  <c:v>44435</c:v>
                </c:pt>
                <c:pt idx="257">
                  <c:v>44436</c:v>
                </c:pt>
                <c:pt idx="258">
                  <c:v>44437</c:v>
                </c:pt>
                <c:pt idx="259">
                  <c:v>44438</c:v>
                </c:pt>
                <c:pt idx="260">
                  <c:v>44439</c:v>
                </c:pt>
                <c:pt idx="261">
                  <c:v>44440</c:v>
                </c:pt>
                <c:pt idx="262">
                  <c:v>44441</c:v>
                </c:pt>
                <c:pt idx="263">
                  <c:v>44442</c:v>
                </c:pt>
                <c:pt idx="264">
                  <c:v>44443</c:v>
                </c:pt>
                <c:pt idx="265">
                  <c:v>44444</c:v>
                </c:pt>
                <c:pt idx="266">
                  <c:v>44445</c:v>
                </c:pt>
                <c:pt idx="267">
                  <c:v>44446</c:v>
                </c:pt>
                <c:pt idx="268">
                  <c:v>44447</c:v>
                </c:pt>
                <c:pt idx="269">
                  <c:v>44448</c:v>
                </c:pt>
                <c:pt idx="270">
                  <c:v>44449</c:v>
                </c:pt>
                <c:pt idx="271">
                  <c:v>44450</c:v>
                </c:pt>
                <c:pt idx="272">
                  <c:v>44451</c:v>
                </c:pt>
                <c:pt idx="273">
                  <c:v>44452</c:v>
                </c:pt>
                <c:pt idx="274">
                  <c:v>44453</c:v>
                </c:pt>
                <c:pt idx="275">
                  <c:v>44454</c:v>
                </c:pt>
                <c:pt idx="276">
                  <c:v>44455</c:v>
                </c:pt>
                <c:pt idx="277">
                  <c:v>44456</c:v>
                </c:pt>
                <c:pt idx="278">
                  <c:v>44457</c:v>
                </c:pt>
                <c:pt idx="279">
                  <c:v>44458</c:v>
                </c:pt>
                <c:pt idx="280">
                  <c:v>44459</c:v>
                </c:pt>
                <c:pt idx="281">
                  <c:v>44460</c:v>
                </c:pt>
                <c:pt idx="282">
                  <c:v>44461</c:v>
                </c:pt>
                <c:pt idx="283">
                  <c:v>44462</c:v>
                </c:pt>
                <c:pt idx="284">
                  <c:v>44463</c:v>
                </c:pt>
                <c:pt idx="285">
                  <c:v>44464</c:v>
                </c:pt>
                <c:pt idx="286">
                  <c:v>44465</c:v>
                </c:pt>
                <c:pt idx="287">
                  <c:v>44466</c:v>
                </c:pt>
                <c:pt idx="288">
                  <c:v>44467</c:v>
                </c:pt>
                <c:pt idx="289">
                  <c:v>44468</c:v>
                </c:pt>
                <c:pt idx="290">
                  <c:v>44469</c:v>
                </c:pt>
                <c:pt idx="291">
                  <c:v>44470</c:v>
                </c:pt>
                <c:pt idx="292">
                  <c:v>44471</c:v>
                </c:pt>
                <c:pt idx="293">
                  <c:v>44472</c:v>
                </c:pt>
                <c:pt idx="294">
                  <c:v>44473</c:v>
                </c:pt>
                <c:pt idx="295">
                  <c:v>44474</c:v>
                </c:pt>
                <c:pt idx="296">
                  <c:v>44475</c:v>
                </c:pt>
                <c:pt idx="297">
                  <c:v>44476</c:v>
                </c:pt>
                <c:pt idx="298">
                  <c:v>44477</c:v>
                </c:pt>
                <c:pt idx="299">
                  <c:v>44478</c:v>
                </c:pt>
                <c:pt idx="300">
                  <c:v>44479</c:v>
                </c:pt>
                <c:pt idx="301">
                  <c:v>44480</c:v>
                </c:pt>
                <c:pt idx="302">
                  <c:v>44481</c:v>
                </c:pt>
                <c:pt idx="303">
                  <c:v>44482</c:v>
                </c:pt>
                <c:pt idx="304">
                  <c:v>44483</c:v>
                </c:pt>
                <c:pt idx="305">
                  <c:v>44484</c:v>
                </c:pt>
                <c:pt idx="306">
                  <c:v>44485</c:v>
                </c:pt>
                <c:pt idx="307">
                  <c:v>44486</c:v>
                </c:pt>
                <c:pt idx="308">
                  <c:v>44487</c:v>
                </c:pt>
                <c:pt idx="309">
                  <c:v>44488</c:v>
                </c:pt>
                <c:pt idx="310">
                  <c:v>44489</c:v>
                </c:pt>
                <c:pt idx="311">
                  <c:v>44490</c:v>
                </c:pt>
                <c:pt idx="312">
                  <c:v>44491</c:v>
                </c:pt>
                <c:pt idx="313">
                  <c:v>44492</c:v>
                </c:pt>
                <c:pt idx="314">
                  <c:v>44493</c:v>
                </c:pt>
                <c:pt idx="315">
                  <c:v>44494</c:v>
                </c:pt>
                <c:pt idx="316">
                  <c:v>44495</c:v>
                </c:pt>
                <c:pt idx="317">
                  <c:v>44496</c:v>
                </c:pt>
                <c:pt idx="318">
                  <c:v>44497</c:v>
                </c:pt>
                <c:pt idx="319">
                  <c:v>44498</c:v>
                </c:pt>
                <c:pt idx="320">
                  <c:v>44499</c:v>
                </c:pt>
                <c:pt idx="321">
                  <c:v>44500</c:v>
                </c:pt>
                <c:pt idx="322">
                  <c:v>44501</c:v>
                </c:pt>
                <c:pt idx="323">
                  <c:v>44502</c:v>
                </c:pt>
                <c:pt idx="324">
                  <c:v>44503</c:v>
                </c:pt>
                <c:pt idx="325">
                  <c:v>44504</c:v>
                </c:pt>
                <c:pt idx="326">
                  <c:v>44505</c:v>
                </c:pt>
                <c:pt idx="327">
                  <c:v>44506</c:v>
                </c:pt>
                <c:pt idx="328">
                  <c:v>44507</c:v>
                </c:pt>
                <c:pt idx="329">
                  <c:v>44508</c:v>
                </c:pt>
                <c:pt idx="330">
                  <c:v>44509</c:v>
                </c:pt>
                <c:pt idx="331">
                  <c:v>44510</c:v>
                </c:pt>
                <c:pt idx="332">
                  <c:v>44511</c:v>
                </c:pt>
                <c:pt idx="333">
                  <c:v>44512</c:v>
                </c:pt>
                <c:pt idx="334">
                  <c:v>44513</c:v>
                </c:pt>
                <c:pt idx="335">
                  <c:v>44514</c:v>
                </c:pt>
                <c:pt idx="336">
                  <c:v>44515</c:v>
                </c:pt>
                <c:pt idx="337">
                  <c:v>44516</c:v>
                </c:pt>
                <c:pt idx="338">
                  <c:v>44517</c:v>
                </c:pt>
                <c:pt idx="339">
                  <c:v>44518</c:v>
                </c:pt>
                <c:pt idx="340">
                  <c:v>44519</c:v>
                </c:pt>
                <c:pt idx="341">
                  <c:v>44520</c:v>
                </c:pt>
                <c:pt idx="342">
                  <c:v>44521</c:v>
                </c:pt>
                <c:pt idx="343">
                  <c:v>44522</c:v>
                </c:pt>
                <c:pt idx="344">
                  <c:v>44523</c:v>
                </c:pt>
                <c:pt idx="345">
                  <c:v>44524</c:v>
                </c:pt>
                <c:pt idx="346">
                  <c:v>44525</c:v>
                </c:pt>
                <c:pt idx="347">
                  <c:v>44526</c:v>
                </c:pt>
                <c:pt idx="348">
                  <c:v>44527</c:v>
                </c:pt>
                <c:pt idx="349">
                  <c:v>44528</c:v>
                </c:pt>
                <c:pt idx="350">
                  <c:v>44529</c:v>
                </c:pt>
                <c:pt idx="351">
                  <c:v>44530</c:v>
                </c:pt>
                <c:pt idx="352">
                  <c:v>44531</c:v>
                </c:pt>
                <c:pt idx="353">
                  <c:v>44532</c:v>
                </c:pt>
                <c:pt idx="354">
                  <c:v>44533</c:v>
                </c:pt>
                <c:pt idx="355">
                  <c:v>44534</c:v>
                </c:pt>
                <c:pt idx="356">
                  <c:v>44535</c:v>
                </c:pt>
                <c:pt idx="357">
                  <c:v>44536</c:v>
                </c:pt>
                <c:pt idx="358">
                  <c:v>44537</c:v>
                </c:pt>
                <c:pt idx="359">
                  <c:v>44538</c:v>
                </c:pt>
                <c:pt idx="360">
                  <c:v>44539</c:v>
                </c:pt>
                <c:pt idx="361">
                  <c:v>44540</c:v>
                </c:pt>
                <c:pt idx="362">
                  <c:v>44541</c:v>
                </c:pt>
                <c:pt idx="363">
                  <c:v>44542</c:v>
                </c:pt>
                <c:pt idx="364">
                  <c:v>44543</c:v>
                </c:pt>
                <c:pt idx="365">
                  <c:v>44544</c:v>
                </c:pt>
                <c:pt idx="366">
                  <c:v>44545</c:v>
                </c:pt>
                <c:pt idx="367">
                  <c:v>44546</c:v>
                </c:pt>
                <c:pt idx="368">
                  <c:v>44547</c:v>
                </c:pt>
                <c:pt idx="369">
                  <c:v>44548</c:v>
                </c:pt>
                <c:pt idx="370">
                  <c:v>44549</c:v>
                </c:pt>
                <c:pt idx="371">
                  <c:v>44550</c:v>
                </c:pt>
                <c:pt idx="372">
                  <c:v>44551</c:v>
                </c:pt>
                <c:pt idx="373">
                  <c:v>44552</c:v>
                </c:pt>
                <c:pt idx="374">
                  <c:v>44553</c:v>
                </c:pt>
                <c:pt idx="375">
                  <c:v>44554</c:v>
                </c:pt>
                <c:pt idx="376">
                  <c:v>44555</c:v>
                </c:pt>
                <c:pt idx="377">
                  <c:v>44556</c:v>
                </c:pt>
                <c:pt idx="378">
                  <c:v>44557</c:v>
                </c:pt>
                <c:pt idx="379">
                  <c:v>44558</c:v>
                </c:pt>
                <c:pt idx="380">
                  <c:v>44559</c:v>
                </c:pt>
                <c:pt idx="381">
                  <c:v>44560</c:v>
                </c:pt>
                <c:pt idx="382">
                  <c:v>44561</c:v>
                </c:pt>
                <c:pt idx="383">
                  <c:v>44562</c:v>
                </c:pt>
                <c:pt idx="384">
                  <c:v>44563</c:v>
                </c:pt>
                <c:pt idx="385">
                  <c:v>44564</c:v>
                </c:pt>
                <c:pt idx="386">
                  <c:v>44565</c:v>
                </c:pt>
                <c:pt idx="387">
                  <c:v>44566</c:v>
                </c:pt>
                <c:pt idx="388">
                  <c:v>44567</c:v>
                </c:pt>
                <c:pt idx="389">
                  <c:v>44568</c:v>
                </c:pt>
                <c:pt idx="390">
                  <c:v>44569</c:v>
                </c:pt>
                <c:pt idx="391">
                  <c:v>44570</c:v>
                </c:pt>
                <c:pt idx="392">
                  <c:v>44571</c:v>
                </c:pt>
                <c:pt idx="393">
                  <c:v>44572</c:v>
                </c:pt>
                <c:pt idx="394">
                  <c:v>44573</c:v>
                </c:pt>
                <c:pt idx="395">
                  <c:v>44574</c:v>
                </c:pt>
                <c:pt idx="396">
                  <c:v>44575</c:v>
                </c:pt>
                <c:pt idx="397">
                  <c:v>44576</c:v>
                </c:pt>
                <c:pt idx="398">
                  <c:v>44577</c:v>
                </c:pt>
                <c:pt idx="399">
                  <c:v>44578</c:v>
                </c:pt>
                <c:pt idx="400">
                  <c:v>44579</c:v>
                </c:pt>
                <c:pt idx="401">
                  <c:v>44580</c:v>
                </c:pt>
                <c:pt idx="402">
                  <c:v>44581</c:v>
                </c:pt>
                <c:pt idx="403">
                  <c:v>44582</c:v>
                </c:pt>
                <c:pt idx="404">
                  <c:v>44583</c:v>
                </c:pt>
                <c:pt idx="405">
                  <c:v>44584</c:v>
                </c:pt>
                <c:pt idx="406">
                  <c:v>44585</c:v>
                </c:pt>
                <c:pt idx="407">
                  <c:v>44586</c:v>
                </c:pt>
                <c:pt idx="408">
                  <c:v>44587</c:v>
                </c:pt>
                <c:pt idx="409">
                  <c:v>44588</c:v>
                </c:pt>
                <c:pt idx="410">
                  <c:v>44589</c:v>
                </c:pt>
                <c:pt idx="411">
                  <c:v>44590</c:v>
                </c:pt>
                <c:pt idx="412">
                  <c:v>44591</c:v>
                </c:pt>
                <c:pt idx="413">
                  <c:v>44592</c:v>
                </c:pt>
                <c:pt idx="414">
                  <c:v>44593</c:v>
                </c:pt>
                <c:pt idx="415">
                  <c:v>44594</c:v>
                </c:pt>
                <c:pt idx="416">
                  <c:v>44595</c:v>
                </c:pt>
                <c:pt idx="417">
                  <c:v>44596</c:v>
                </c:pt>
                <c:pt idx="418">
                  <c:v>44597</c:v>
                </c:pt>
                <c:pt idx="419">
                  <c:v>44598</c:v>
                </c:pt>
                <c:pt idx="420">
                  <c:v>44599</c:v>
                </c:pt>
                <c:pt idx="421">
                  <c:v>44600</c:v>
                </c:pt>
                <c:pt idx="422">
                  <c:v>44601</c:v>
                </c:pt>
                <c:pt idx="423">
                  <c:v>44602</c:v>
                </c:pt>
                <c:pt idx="424">
                  <c:v>44603</c:v>
                </c:pt>
                <c:pt idx="425">
                  <c:v>44604</c:v>
                </c:pt>
                <c:pt idx="426">
                  <c:v>44605</c:v>
                </c:pt>
                <c:pt idx="427">
                  <c:v>44606</c:v>
                </c:pt>
                <c:pt idx="428">
                  <c:v>44607</c:v>
                </c:pt>
                <c:pt idx="429">
                  <c:v>44608</c:v>
                </c:pt>
                <c:pt idx="430">
                  <c:v>44609</c:v>
                </c:pt>
                <c:pt idx="431">
                  <c:v>44610</c:v>
                </c:pt>
                <c:pt idx="432">
                  <c:v>44611</c:v>
                </c:pt>
                <c:pt idx="433">
                  <c:v>44612</c:v>
                </c:pt>
                <c:pt idx="434">
                  <c:v>44613</c:v>
                </c:pt>
                <c:pt idx="435">
                  <c:v>44614</c:v>
                </c:pt>
                <c:pt idx="436">
                  <c:v>44615</c:v>
                </c:pt>
                <c:pt idx="437">
                  <c:v>44616</c:v>
                </c:pt>
                <c:pt idx="438">
                  <c:v>44617</c:v>
                </c:pt>
                <c:pt idx="439">
                  <c:v>44618</c:v>
                </c:pt>
                <c:pt idx="440">
                  <c:v>44619</c:v>
                </c:pt>
                <c:pt idx="441">
                  <c:v>44620</c:v>
                </c:pt>
                <c:pt idx="442">
                  <c:v>44621</c:v>
                </c:pt>
                <c:pt idx="443">
                  <c:v>44622</c:v>
                </c:pt>
                <c:pt idx="444">
                  <c:v>44623</c:v>
                </c:pt>
                <c:pt idx="445">
                  <c:v>44624</c:v>
                </c:pt>
                <c:pt idx="446">
                  <c:v>44625</c:v>
                </c:pt>
                <c:pt idx="447">
                  <c:v>44626</c:v>
                </c:pt>
                <c:pt idx="448">
                  <c:v>44627</c:v>
                </c:pt>
                <c:pt idx="449">
                  <c:v>44628</c:v>
                </c:pt>
                <c:pt idx="450">
                  <c:v>44629</c:v>
                </c:pt>
                <c:pt idx="451">
                  <c:v>44630</c:v>
                </c:pt>
                <c:pt idx="452">
                  <c:v>44631</c:v>
                </c:pt>
                <c:pt idx="453">
                  <c:v>44632</c:v>
                </c:pt>
                <c:pt idx="454">
                  <c:v>44633</c:v>
                </c:pt>
                <c:pt idx="455">
                  <c:v>44634</c:v>
                </c:pt>
                <c:pt idx="456">
                  <c:v>44635</c:v>
                </c:pt>
                <c:pt idx="457">
                  <c:v>44636</c:v>
                </c:pt>
                <c:pt idx="458">
                  <c:v>44637</c:v>
                </c:pt>
                <c:pt idx="459">
                  <c:v>44638</c:v>
                </c:pt>
                <c:pt idx="460">
                  <c:v>44639</c:v>
                </c:pt>
                <c:pt idx="461">
                  <c:v>44640</c:v>
                </c:pt>
                <c:pt idx="462">
                  <c:v>44641</c:v>
                </c:pt>
                <c:pt idx="463">
                  <c:v>44642</c:v>
                </c:pt>
                <c:pt idx="464">
                  <c:v>44643</c:v>
                </c:pt>
                <c:pt idx="465">
                  <c:v>44644</c:v>
                </c:pt>
                <c:pt idx="466">
                  <c:v>44645</c:v>
                </c:pt>
                <c:pt idx="467">
                  <c:v>44646</c:v>
                </c:pt>
                <c:pt idx="468">
                  <c:v>44647</c:v>
                </c:pt>
                <c:pt idx="469">
                  <c:v>44648</c:v>
                </c:pt>
                <c:pt idx="470">
                  <c:v>44649</c:v>
                </c:pt>
                <c:pt idx="471">
                  <c:v>44650</c:v>
                </c:pt>
                <c:pt idx="472">
                  <c:v>44651</c:v>
                </c:pt>
                <c:pt idx="473">
                  <c:v>44652</c:v>
                </c:pt>
                <c:pt idx="474">
                  <c:v>44653</c:v>
                </c:pt>
                <c:pt idx="475">
                  <c:v>44654</c:v>
                </c:pt>
                <c:pt idx="476">
                  <c:v>44655</c:v>
                </c:pt>
                <c:pt idx="477">
                  <c:v>44656</c:v>
                </c:pt>
                <c:pt idx="478">
                  <c:v>44657</c:v>
                </c:pt>
                <c:pt idx="479">
                  <c:v>44658</c:v>
                </c:pt>
                <c:pt idx="480">
                  <c:v>44659</c:v>
                </c:pt>
                <c:pt idx="481">
                  <c:v>44660</c:v>
                </c:pt>
                <c:pt idx="482">
                  <c:v>44661</c:v>
                </c:pt>
                <c:pt idx="483">
                  <c:v>44662</c:v>
                </c:pt>
                <c:pt idx="484">
                  <c:v>44663</c:v>
                </c:pt>
                <c:pt idx="485">
                  <c:v>44664</c:v>
                </c:pt>
                <c:pt idx="486">
                  <c:v>44665</c:v>
                </c:pt>
                <c:pt idx="487">
                  <c:v>44666</c:v>
                </c:pt>
                <c:pt idx="488">
                  <c:v>44667</c:v>
                </c:pt>
                <c:pt idx="489">
                  <c:v>44668</c:v>
                </c:pt>
                <c:pt idx="490">
                  <c:v>44669</c:v>
                </c:pt>
                <c:pt idx="491">
                  <c:v>44670</c:v>
                </c:pt>
                <c:pt idx="492">
                  <c:v>44671</c:v>
                </c:pt>
                <c:pt idx="493">
                  <c:v>44672</c:v>
                </c:pt>
                <c:pt idx="494">
                  <c:v>44673</c:v>
                </c:pt>
                <c:pt idx="495">
                  <c:v>44674</c:v>
                </c:pt>
                <c:pt idx="496">
                  <c:v>44675</c:v>
                </c:pt>
                <c:pt idx="497">
                  <c:v>44676</c:v>
                </c:pt>
                <c:pt idx="498">
                  <c:v>44677</c:v>
                </c:pt>
              </c:numCache>
            </c:numRef>
          </c:cat>
          <c:val>
            <c:numRef>
              <c:f>People!People1215</c:f>
              <c:numCache>
                <c:formatCode>0.00%</c:formatCode>
                <c:ptCount val="499"/>
                <c:pt idx="0">
                  <c:v>0</c:v>
                </c:pt>
                <c:pt idx="1">
                  <c:v>0</c:v>
                </c:pt>
                <c:pt idx="2">
                  <c:v>0</c:v>
                </c:pt>
                <c:pt idx="3">
                  <c:v>0</c:v>
                </c:pt>
                <c:pt idx="4">
                  <c:v>3.6420010124762814E-6</c:v>
                </c:pt>
                <c:pt idx="5">
                  <c:v>4.2490011812223286E-6</c:v>
                </c:pt>
                <c:pt idx="6">
                  <c:v>4.2490011812223286E-6</c:v>
                </c:pt>
                <c:pt idx="7">
                  <c:v>5.4630015187144221E-6</c:v>
                </c:pt>
                <c:pt idx="8">
                  <c:v>7.2840020249525629E-6</c:v>
                </c:pt>
                <c:pt idx="9">
                  <c:v>9.1050025311907044E-6</c:v>
                </c:pt>
                <c:pt idx="10">
                  <c:v>1.0319002868682797E-5</c:v>
                </c:pt>
                <c:pt idx="11">
                  <c:v>1.1533003206174891E-5</c:v>
                </c:pt>
                <c:pt idx="12">
                  <c:v>1.2140003374920939E-5</c:v>
                </c:pt>
                <c:pt idx="13">
                  <c:v>1.2140003374920939E-5</c:v>
                </c:pt>
                <c:pt idx="14">
                  <c:v>1.6996004724889314E-5</c:v>
                </c:pt>
                <c:pt idx="15">
                  <c:v>2.0031005568619549E-5</c:v>
                </c:pt>
                <c:pt idx="16">
                  <c:v>2.3066006412349783E-5</c:v>
                </c:pt>
                <c:pt idx="17">
                  <c:v>2.5494007087333972E-5</c:v>
                </c:pt>
                <c:pt idx="18">
                  <c:v>2.9136008099810251E-5</c:v>
                </c:pt>
                <c:pt idx="19">
                  <c:v>3.0957008606048391E-5</c:v>
                </c:pt>
                <c:pt idx="20">
                  <c:v>4.0669011305985146E-5</c:v>
                </c:pt>
                <c:pt idx="21">
                  <c:v>5.5237015355890272E-5</c:v>
                </c:pt>
                <c:pt idx="22">
                  <c:v>6.6163018393319118E-5</c:v>
                </c:pt>
                <c:pt idx="23">
                  <c:v>7.1626019912033538E-5</c:v>
                </c:pt>
                <c:pt idx="24">
                  <c:v>8.5587023793192614E-5</c:v>
                </c:pt>
                <c:pt idx="25">
                  <c:v>9.2264025649399132E-5</c:v>
                </c:pt>
                <c:pt idx="26">
                  <c:v>9.4692026324383314E-5</c:v>
                </c:pt>
                <c:pt idx="27">
                  <c:v>1.0136902818058983E-4</c:v>
                </c:pt>
                <c:pt idx="28">
                  <c:v>1.0501102919306611E-4</c:v>
                </c:pt>
                <c:pt idx="29">
                  <c:v>1.1411603172425682E-4</c:v>
                </c:pt>
                <c:pt idx="30">
                  <c:v>1.1957903324297124E-4</c:v>
                </c:pt>
                <c:pt idx="31">
                  <c:v>1.2564903493043171E-4</c:v>
                </c:pt>
                <c:pt idx="32">
                  <c:v>1.2989803611165404E-4</c:v>
                </c:pt>
                <c:pt idx="33">
                  <c:v>1.305050362804001E-4</c:v>
                </c:pt>
                <c:pt idx="34">
                  <c:v>1.347540374616224E-4</c:v>
                </c:pt>
                <c:pt idx="35">
                  <c:v>1.4021703898033682E-4</c:v>
                </c:pt>
                <c:pt idx="36">
                  <c:v>1.4203803948657496E-4</c:v>
                </c:pt>
                <c:pt idx="37">
                  <c:v>1.4750104100528941E-4</c:v>
                </c:pt>
                <c:pt idx="38">
                  <c:v>1.5782004387397219E-4</c:v>
                </c:pt>
                <c:pt idx="39">
                  <c:v>1.6328304539268661E-4</c:v>
                </c:pt>
                <c:pt idx="40">
                  <c:v>1.6631804623641687E-4</c:v>
                </c:pt>
                <c:pt idx="41">
                  <c:v>1.6996004724889314E-4</c:v>
                </c:pt>
                <c:pt idx="42">
                  <c:v>1.7481604859886151E-4</c:v>
                </c:pt>
                <c:pt idx="43">
                  <c:v>1.7845804961133779E-4</c:v>
                </c:pt>
                <c:pt idx="44">
                  <c:v>1.8392105113005221E-4</c:v>
                </c:pt>
                <c:pt idx="45">
                  <c:v>1.8756305214252849E-4</c:v>
                </c:pt>
                <c:pt idx="46">
                  <c:v>1.9120505315500477E-4</c:v>
                </c:pt>
                <c:pt idx="47">
                  <c:v>1.9363305382998896E-4</c:v>
                </c:pt>
                <c:pt idx="48">
                  <c:v>1.9484705416748105E-4</c:v>
                </c:pt>
                <c:pt idx="49">
                  <c:v>2.0334505652992572E-4</c:v>
                </c:pt>
                <c:pt idx="50">
                  <c:v>2.0577305720490991E-4</c:v>
                </c:pt>
                <c:pt idx="51">
                  <c:v>2.1062905855487828E-4</c:v>
                </c:pt>
                <c:pt idx="52">
                  <c:v>2.1852006074857689E-4</c:v>
                </c:pt>
                <c:pt idx="53">
                  <c:v>2.2337606209854526E-4</c:v>
                </c:pt>
                <c:pt idx="54">
                  <c:v>2.2944606378600573E-4</c:v>
                </c:pt>
                <c:pt idx="55">
                  <c:v>2.3126706429224387E-4</c:v>
                </c:pt>
                <c:pt idx="56">
                  <c:v>2.3976506665468854E-4</c:v>
                </c:pt>
                <c:pt idx="57">
                  <c:v>2.4704906867964107E-4</c:v>
                </c:pt>
                <c:pt idx="58">
                  <c:v>2.5554707104208575E-4</c:v>
                </c:pt>
                <c:pt idx="59">
                  <c:v>2.6283107306703831E-4</c:v>
                </c:pt>
                <c:pt idx="60">
                  <c:v>2.6950807492324481E-4</c:v>
                </c:pt>
                <c:pt idx="61">
                  <c:v>2.7315007593572109E-4</c:v>
                </c:pt>
                <c:pt idx="62">
                  <c:v>2.7618507677945137E-4</c:v>
                </c:pt>
                <c:pt idx="63">
                  <c:v>2.7922007762318159E-4</c:v>
                </c:pt>
                <c:pt idx="64">
                  <c:v>2.8225507846691182E-4</c:v>
                </c:pt>
                <c:pt idx="65">
                  <c:v>2.8468307914189598E-4</c:v>
                </c:pt>
                <c:pt idx="66">
                  <c:v>2.8832508015437226E-4</c:v>
                </c:pt>
                <c:pt idx="67">
                  <c:v>2.9196708116684854E-4</c:v>
                </c:pt>
                <c:pt idx="68">
                  <c:v>3.0167908386678533E-4</c:v>
                </c:pt>
                <c:pt idx="69">
                  <c:v>3.0228608403553138E-4</c:v>
                </c:pt>
                <c:pt idx="70">
                  <c:v>3.10784086397976E-4</c:v>
                </c:pt>
                <c:pt idx="71">
                  <c:v>3.1988908892916672E-4</c:v>
                </c:pt>
                <c:pt idx="72">
                  <c:v>3.2899409146035745E-4</c:v>
                </c:pt>
                <c:pt idx="73">
                  <c:v>3.350640931478179E-4</c:v>
                </c:pt>
                <c:pt idx="74">
                  <c:v>3.4113409483527835E-4</c:v>
                </c:pt>
                <c:pt idx="75">
                  <c:v>3.5388109837894535E-4</c:v>
                </c:pt>
                <c:pt idx="76">
                  <c:v>3.5448809854769141E-4</c:v>
                </c:pt>
                <c:pt idx="77">
                  <c:v>3.6298610091013608E-4</c:v>
                </c:pt>
                <c:pt idx="78">
                  <c:v>3.6966310276634258E-4</c:v>
                </c:pt>
                <c:pt idx="79">
                  <c:v>3.7937510546627931E-4</c:v>
                </c:pt>
                <c:pt idx="80">
                  <c:v>3.8969410833496209E-4</c:v>
                </c:pt>
                <c:pt idx="81">
                  <c:v>3.9637111019116865E-4</c:v>
                </c:pt>
                <c:pt idx="82">
                  <c:v>4.0062011137239099E-4</c:v>
                </c:pt>
                <c:pt idx="83">
                  <c:v>4.0851111356608955E-4</c:v>
                </c:pt>
                <c:pt idx="84">
                  <c:v>4.1518811542229611E-4</c:v>
                </c:pt>
                <c:pt idx="85">
                  <c:v>4.27328118797217E-4</c:v>
                </c:pt>
                <c:pt idx="86">
                  <c:v>4.4432412352210634E-4</c:v>
                </c:pt>
                <c:pt idx="87">
                  <c:v>4.5585712672828124E-4</c:v>
                </c:pt>
                <c:pt idx="88">
                  <c:v>4.6678312976571008E-4</c:v>
                </c:pt>
                <c:pt idx="89">
                  <c:v>4.7406713179066264E-4</c:v>
                </c:pt>
                <c:pt idx="90">
                  <c:v>4.7953013330937709E-4</c:v>
                </c:pt>
                <c:pt idx="91">
                  <c:v>4.9349113719053615E-4</c:v>
                </c:pt>
                <c:pt idx="92">
                  <c:v>5.0563114056545704E-4</c:v>
                </c:pt>
                <c:pt idx="93">
                  <c:v>5.1898514427787016E-4</c:v>
                </c:pt>
                <c:pt idx="94">
                  <c:v>5.3112514765279106E-4</c:v>
                </c:pt>
                <c:pt idx="95">
                  <c:v>5.3962315001523573E-4</c:v>
                </c:pt>
                <c:pt idx="96">
                  <c:v>5.481211523776804E-4</c:v>
                </c:pt>
                <c:pt idx="97">
                  <c:v>5.5237015355890273E-4</c:v>
                </c:pt>
                <c:pt idx="98">
                  <c:v>5.5783315507761707E-4</c:v>
                </c:pt>
                <c:pt idx="99">
                  <c:v>5.6754515777755385E-4</c:v>
                </c:pt>
                <c:pt idx="100">
                  <c:v>5.8029216132122086E-4</c:v>
                </c:pt>
                <c:pt idx="101">
                  <c:v>5.9668116587736409E-4</c:v>
                </c:pt>
                <c:pt idx="102">
                  <c:v>6.1246317026476132E-4</c:v>
                </c:pt>
                <c:pt idx="103">
                  <c:v>6.2338917330219022E-4</c:v>
                </c:pt>
                <c:pt idx="104">
                  <c:v>6.34315176339619E-4</c:v>
                </c:pt>
                <c:pt idx="105">
                  <c:v>6.4827618022077812E-4</c:v>
                </c:pt>
                <c:pt idx="106">
                  <c:v>6.6102318376444512E-4</c:v>
                </c:pt>
                <c:pt idx="107">
                  <c:v>6.8408919017679491E-4</c:v>
                </c:pt>
                <c:pt idx="108">
                  <c:v>7.2657920198901816E-4</c:v>
                </c:pt>
                <c:pt idx="109">
                  <c:v>7.563222102575744E-4</c:v>
                </c:pt>
                <c:pt idx="110">
                  <c:v>7.7513921548870185E-4</c:v>
                </c:pt>
                <c:pt idx="111">
                  <c:v>7.7878121650117819E-4</c:v>
                </c:pt>
                <c:pt idx="112">
                  <c:v>7.921352202135912E-4</c:v>
                </c:pt>
                <c:pt idx="113">
                  <c:v>8.0245422308227398E-4</c:v>
                </c:pt>
                <c:pt idx="114">
                  <c:v>8.2491322932587777E-4</c:v>
                </c:pt>
                <c:pt idx="115">
                  <c:v>8.4615823523198944E-4</c:v>
                </c:pt>
                <c:pt idx="116">
                  <c:v>8.7650824366929179E-4</c:v>
                </c:pt>
                <c:pt idx="117">
                  <c:v>8.9471824873167314E-4</c:v>
                </c:pt>
                <c:pt idx="118">
                  <c:v>9.0018125025038758E-4</c:v>
                </c:pt>
                <c:pt idx="119">
                  <c:v>9.147492543002927E-4</c:v>
                </c:pt>
                <c:pt idx="120">
                  <c:v>9.2992425851894382E-4</c:v>
                </c:pt>
                <c:pt idx="121">
                  <c:v>9.4874126375007128E-4</c:v>
                </c:pt>
                <c:pt idx="122">
                  <c:v>9.6937926948743695E-4</c:v>
                </c:pt>
                <c:pt idx="123">
                  <c:v>1.0003362780934854E-3</c:v>
                </c:pt>
                <c:pt idx="124">
                  <c:v>1.020974283830851E-3</c:v>
                </c:pt>
                <c:pt idx="125">
                  <c:v>1.0294722861932957E-3</c:v>
                </c:pt>
                <c:pt idx="126">
                  <c:v>1.0397912890619783E-3</c:v>
                </c:pt>
                <c:pt idx="127">
                  <c:v>1.0543592931118834E-3</c:v>
                </c:pt>
                <c:pt idx="128">
                  <c:v>1.0652852961493123E-3</c:v>
                </c:pt>
                <c:pt idx="129">
                  <c:v>1.0950283044178686E-3</c:v>
                </c:pt>
                <c:pt idx="130">
                  <c:v>1.1241643125176788E-3</c:v>
                </c:pt>
                <c:pt idx="131">
                  <c:v>1.1569423216299655E-3</c:v>
                </c:pt>
                <c:pt idx="132">
                  <c:v>1.1690823250048864E-3</c:v>
                </c:pt>
                <c:pt idx="133">
                  <c:v>1.1848643293922835E-3</c:v>
                </c:pt>
                <c:pt idx="134">
                  <c:v>1.2055023351296491E-3</c:v>
                </c:pt>
                <c:pt idx="135">
                  <c:v>1.2243193403607766E-3</c:v>
                </c:pt>
                <c:pt idx="136">
                  <c:v>1.2388873444106818E-3</c:v>
                </c:pt>
                <c:pt idx="137">
                  <c:v>1.2558833491355711E-3</c:v>
                </c:pt>
                <c:pt idx="138">
                  <c:v>1.3020153619602707E-3</c:v>
                </c:pt>
                <c:pt idx="139">
                  <c:v>1.319618366853906E-3</c:v>
                </c:pt>
                <c:pt idx="140">
                  <c:v>1.3396493724225256E-3</c:v>
                </c:pt>
                <c:pt idx="141">
                  <c:v>1.3639293791723674E-3</c:v>
                </c:pt>
                <c:pt idx="142">
                  <c:v>1.3967073882846538E-3</c:v>
                </c:pt>
                <c:pt idx="143">
                  <c:v>1.4270573967219563E-3</c:v>
                </c:pt>
                <c:pt idx="144">
                  <c:v>1.461049406171735E-3</c:v>
                </c:pt>
                <c:pt idx="145">
                  <c:v>1.4962554159590057E-3</c:v>
                </c:pt>
                <c:pt idx="146">
                  <c:v>1.5083954193339266E-3</c:v>
                </c:pt>
                <c:pt idx="147">
                  <c:v>1.5788074389084679E-3</c:v>
                </c:pt>
                <c:pt idx="148">
                  <c:v>1.8003625005007752E-3</c:v>
                </c:pt>
                <c:pt idx="149">
                  <c:v>3.2340968990789381E-3</c:v>
                </c:pt>
                <c:pt idx="150">
                  <c:v>1.7693447918778523E-2</c:v>
                </c:pt>
                <c:pt idx="151">
                  <c:v>3.594776399347839E-2</c:v>
                </c:pt>
                <c:pt idx="152">
                  <c:v>5.1829923408718705E-2</c:v>
                </c:pt>
                <c:pt idx="153">
                  <c:v>5.7463491974850768E-2</c:v>
                </c:pt>
                <c:pt idx="154">
                  <c:v>6.8855064141707834E-2</c:v>
                </c:pt>
                <c:pt idx="155">
                  <c:v>8.0610836409812522E-2</c:v>
                </c:pt>
                <c:pt idx="156">
                  <c:v>9.1255191368943195E-2</c:v>
                </c:pt>
                <c:pt idx="157">
                  <c:v>0.10282279358473662</c:v>
                </c:pt>
                <c:pt idx="158">
                  <c:v>0.11605843226424417</c:v>
                </c:pt>
                <c:pt idx="159">
                  <c:v>0.12719202935938417</c:v>
                </c:pt>
                <c:pt idx="160">
                  <c:v>0.13171660861721721</c:v>
                </c:pt>
                <c:pt idx="161">
                  <c:v>0.13777689830197773</c:v>
                </c:pt>
                <c:pt idx="162">
                  <c:v>0.14460443620003327</c:v>
                </c:pt>
                <c:pt idx="163">
                  <c:v>0.15229877033905814</c:v>
                </c:pt>
                <c:pt idx="164">
                  <c:v>0.15913905524065736</c:v>
                </c:pt>
                <c:pt idx="165">
                  <c:v>0.16634900324502291</c:v>
                </c:pt>
                <c:pt idx="166">
                  <c:v>0.17088693650656836</c:v>
                </c:pt>
                <c:pt idx="167">
                  <c:v>0.17314497713430366</c:v>
                </c:pt>
                <c:pt idx="168">
                  <c:v>0.17406276138944768</c:v>
                </c:pt>
                <c:pt idx="169">
                  <c:v>0.18002775204771507</c:v>
                </c:pt>
                <c:pt idx="170">
                  <c:v>0.18520182148610637</c:v>
                </c:pt>
                <c:pt idx="171">
                  <c:v>0.19006025083674974</c:v>
                </c:pt>
                <c:pt idx="172">
                  <c:v>0.19570535240608797</c:v>
                </c:pt>
                <c:pt idx="173">
                  <c:v>0.20049761873833802</c:v>
                </c:pt>
                <c:pt idx="174">
                  <c:v>0.20387436067707226</c:v>
                </c:pt>
                <c:pt idx="175">
                  <c:v>0.20827753990115611</c:v>
                </c:pt>
                <c:pt idx="176">
                  <c:v>0.21254535808760955</c:v>
                </c:pt>
                <c:pt idx="177">
                  <c:v>0.21680164327085683</c:v>
                </c:pt>
                <c:pt idx="178">
                  <c:v>0.22113016147418488</c:v>
                </c:pt>
                <c:pt idx="179">
                  <c:v>0.22558493571261212</c:v>
                </c:pt>
                <c:pt idx="180">
                  <c:v>0.22850824852529308</c:v>
                </c:pt>
                <c:pt idx="181">
                  <c:v>0.22950251480169911</c:v>
                </c:pt>
                <c:pt idx="182">
                  <c:v>0.23279609771731516</c:v>
                </c:pt>
                <c:pt idx="183">
                  <c:v>0.23619469166212428</c:v>
                </c:pt>
                <c:pt idx="184">
                  <c:v>0.2396473086219518</c:v>
                </c:pt>
                <c:pt idx="185">
                  <c:v>0.24291054152913055</c:v>
                </c:pt>
                <c:pt idx="186">
                  <c:v>0.24607240540812869</c:v>
                </c:pt>
                <c:pt idx="187">
                  <c:v>0.24831466403147659</c:v>
                </c:pt>
                <c:pt idx="188">
                  <c:v>0.24929800430484519</c:v>
                </c:pt>
                <c:pt idx="189">
                  <c:v>0.25233604014941918</c:v>
                </c:pt>
                <c:pt idx="190">
                  <c:v>0.25515252093240082</c:v>
                </c:pt>
                <c:pt idx="191">
                  <c:v>0.25798053471858867</c:v>
                </c:pt>
                <c:pt idx="192">
                  <c:v>0.26119702861277394</c:v>
                </c:pt>
                <c:pt idx="193">
                  <c:v>0.26432732848299734</c:v>
                </c:pt>
                <c:pt idx="194">
                  <c:v>0.26651920609233931</c:v>
                </c:pt>
                <c:pt idx="195">
                  <c:v>0.26775991443725622</c:v>
                </c:pt>
                <c:pt idx="196">
                  <c:v>0.27055211521348804</c:v>
                </c:pt>
                <c:pt idx="197">
                  <c:v>0.27330486097875134</c:v>
                </c:pt>
                <c:pt idx="198">
                  <c:v>0.27627309180391951</c:v>
                </c:pt>
                <c:pt idx="199">
                  <c:v>0.27911385259365101</c:v>
                </c:pt>
                <c:pt idx="200">
                  <c:v>0.28201956240143833</c:v>
                </c:pt>
                <c:pt idx="201">
                  <c:v>0.28372280487493978</c:v>
                </c:pt>
                <c:pt idx="202">
                  <c:v>0.28393768293467586</c:v>
                </c:pt>
                <c:pt idx="203">
                  <c:v>0.28617569255684255</c:v>
                </c:pt>
                <c:pt idx="204">
                  <c:v>0.28883496029611894</c:v>
                </c:pt>
                <c:pt idx="205">
                  <c:v>0.29174249110441253</c:v>
                </c:pt>
                <c:pt idx="206">
                  <c:v>0.29471436393059319</c:v>
                </c:pt>
                <c:pt idx="207">
                  <c:v>0.29766195675002399</c:v>
                </c:pt>
                <c:pt idx="208">
                  <c:v>0.30008692242416446</c:v>
                </c:pt>
                <c:pt idx="209">
                  <c:v>0.30143628379928689</c:v>
                </c:pt>
                <c:pt idx="210">
                  <c:v>0.30450527665246691</c:v>
                </c:pt>
                <c:pt idx="211">
                  <c:v>0.30757609050615314</c:v>
                </c:pt>
                <c:pt idx="212">
                  <c:v>0.31049151231664041</c:v>
                </c:pt>
                <c:pt idx="213">
                  <c:v>0.31389010626144953</c:v>
                </c:pt>
                <c:pt idx="214">
                  <c:v>0.31774455733298695</c:v>
                </c:pt>
                <c:pt idx="215">
                  <c:v>0.32038743606770725</c:v>
                </c:pt>
                <c:pt idx="216">
                  <c:v>0.3219213254941285</c:v>
                </c:pt>
                <c:pt idx="217">
                  <c:v>0.32597851462202704</c:v>
                </c:pt>
                <c:pt idx="218">
                  <c:v>0.33070522493605253</c:v>
                </c:pt>
                <c:pt idx="219">
                  <c:v>0.33524255119742924</c:v>
                </c:pt>
                <c:pt idx="220">
                  <c:v>0.33993223450116117</c:v>
                </c:pt>
                <c:pt idx="221">
                  <c:v>0.34514393795001475</c:v>
                </c:pt>
                <c:pt idx="222">
                  <c:v>0.34834586384015015</c:v>
                </c:pt>
                <c:pt idx="223">
                  <c:v>0.35085034653639635</c:v>
                </c:pt>
                <c:pt idx="224">
                  <c:v>0.35587266593260114</c:v>
                </c:pt>
                <c:pt idx="225">
                  <c:v>0.36104309336997997</c:v>
                </c:pt>
                <c:pt idx="226">
                  <c:v>0.36648302888228201</c:v>
                </c:pt>
                <c:pt idx="227">
                  <c:v>0.37216697846242003</c:v>
                </c:pt>
                <c:pt idx="228">
                  <c:v>0.3783371351777236</c:v>
                </c:pt>
                <c:pt idx="229">
                  <c:v>0.38263955237379554</c:v>
                </c:pt>
                <c:pt idx="230">
                  <c:v>0.38500806703224266</c:v>
                </c:pt>
                <c:pt idx="231">
                  <c:v>0.39081463064646732</c:v>
                </c:pt>
                <c:pt idx="232">
                  <c:v>0.3968494263241405</c:v>
                </c:pt>
                <c:pt idx="233">
                  <c:v>0.40338014113967924</c:v>
                </c:pt>
                <c:pt idx="234">
                  <c:v>0.41037035508295872</c:v>
                </c:pt>
                <c:pt idx="235">
                  <c:v>0.4182370772699075</c:v>
                </c:pt>
                <c:pt idx="236">
                  <c:v>0.42409766389915055</c:v>
                </c:pt>
                <c:pt idx="237">
                  <c:v>0.42728016578388611</c:v>
                </c:pt>
                <c:pt idx="238">
                  <c:v>0.43486827489338042</c:v>
                </c:pt>
                <c:pt idx="239">
                  <c:v>0.44249219701283077</c:v>
                </c:pt>
                <c:pt idx="240">
                  <c:v>0.44951822396606628</c:v>
                </c:pt>
                <c:pt idx="241">
                  <c:v>0.45605197378244872</c:v>
                </c:pt>
                <c:pt idx="242">
                  <c:v>0.46362308688721815</c:v>
                </c:pt>
                <c:pt idx="243">
                  <c:v>0.46934952647916839</c:v>
                </c:pt>
                <c:pt idx="244">
                  <c:v>0.47185400917541453</c:v>
                </c:pt>
                <c:pt idx="245">
                  <c:v>0.4767992395501886</c:v>
                </c:pt>
                <c:pt idx="246">
                  <c:v>0.48136145281848386</c:v>
                </c:pt>
                <c:pt idx="247">
                  <c:v>0.48512546086487812</c:v>
                </c:pt>
                <c:pt idx="248">
                  <c:v>0.48873346986790461</c:v>
                </c:pt>
                <c:pt idx="249">
                  <c:v>0.49391846530933337</c:v>
                </c:pt>
                <c:pt idx="250">
                  <c:v>0.49878114366115794</c:v>
                </c:pt>
                <c:pt idx="251">
                  <c:v>0.50125042034761691</c:v>
                </c:pt>
                <c:pt idx="252">
                  <c:v>0.50392547009128064</c:v>
                </c:pt>
                <c:pt idx="253">
                  <c:v>0.50660416183595702</c:v>
                </c:pt>
                <c:pt idx="254">
                  <c:v>0.50923672156780864</c:v>
                </c:pt>
                <c:pt idx="255">
                  <c:v>0.51214971537762088</c:v>
                </c:pt>
                <c:pt idx="256">
                  <c:v>0.51624453851598173</c:v>
                </c:pt>
                <c:pt idx="257">
                  <c:v>0.52063557773669056</c:v>
                </c:pt>
                <c:pt idx="258">
                  <c:v>0.52259376028106541</c:v>
                </c:pt>
                <c:pt idx="259">
                  <c:v>0.52503754296043692</c:v>
                </c:pt>
                <c:pt idx="260">
                  <c:v>0.5275274576526332</c:v>
                </c:pt>
                <c:pt idx="261">
                  <c:v>0.52974725726973748</c:v>
                </c:pt>
                <c:pt idx="262">
                  <c:v>0.53208845692059104</c:v>
                </c:pt>
                <c:pt idx="263">
                  <c:v>0.53576323594217956</c:v>
                </c:pt>
                <c:pt idx="264">
                  <c:v>0.5389408818255651</c:v>
                </c:pt>
                <c:pt idx="265">
                  <c:v>0.54067872330868505</c:v>
                </c:pt>
                <c:pt idx="266">
                  <c:v>0.54145325552400503</c:v>
                </c:pt>
                <c:pt idx="267">
                  <c:v>0.54318320600493131</c:v>
                </c:pt>
                <c:pt idx="268">
                  <c:v>0.54489130447978262</c:v>
                </c:pt>
                <c:pt idx="269">
                  <c:v>0.54669834398213968</c:v>
                </c:pt>
                <c:pt idx="270">
                  <c:v>0.54948447475668394</c:v>
                </c:pt>
                <c:pt idx="271">
                  <c:v>0.55221233351502874</c:v>
                </c:pt>
                <c:pt idx="272">
                  <c:v>0.553440294856402</c:v>
                </c:pt>
                <c:pt idx="273">
                  <c:v>0.55498511028586062</c:v>
                </c:pt>
                <c:pt idx="274">
                  <c:v>0.55663129474349993</c:v>
                </c:pt>
                <c:pt idx="275">
                  <c:v>0.55800493612537228</c:v>
                </c:pt>
                <c:pt idx="276">
                  <c:v>0.5594799465354251</c:v>
                </c:pt>
                <c:pt idx="277">
                  <c:v>0.56169549715134826</c:v>
                </c:pt>
                <c:pt idx="278">
                  <c:v>0.56358569567682337</c:v>
                </c:pt>
                <c:pt idx="279">
                  <c:v>0.56449255392892994</c:v>
                </c:pt>
                <c:pt idx="280">
                  <c:v>0.56563614224684755</c:v>
                </c:pt>
                <c:pt idx="281">
                  <c:v>0.56671599554704677</c:v>
                </c:pt>
                <c:pt idx="282">
                  <c:v>0.5677570008364462</c:v>
                </c:pt>
                <c:pt idx="283">
                  <c:v>0.56885931314288907</c:v>
                </c:pt>
                <c:pt idx="284">
                  <c:v>0.57076468667258284</c:v>
                </c:pt>
                <c:pt idx="285">
                  <c:v>0.57225305108634816</c:v>
                </c:pt>
                <c:pt idx="286">
                  <c:v>0.57286915625762547</c:v>
                </c:pt>
                <c:pt idx="287">
                  <c:v>0.57397389656474329</c:v>
                </c:pt>
                <c:pt idx="288">
                  <c:v>0.57499911984975527</c:v>
                </c:pt>
                <c:pt idx="289">
                  <c:v>0.57607715214944832</c:v>
                </c:pt>
                <c:pt idx="290">
                  <c:v>0.57710905243631661</c:v>
                </c:pt>
                <c:pt idx="291">
                  <c:v>0.57849483382156375</c:v>
                </c:pt>
                <c:pt idx="292">
                  <c:v>0.57967302114909991</c:v>
                </c:pt>
                <c:pt idx="293">
                  <c:v>0.58024178030721496</c:v>
                </c:pt>
                <c:pt idx="294">
                  <c:v>0.58103391552742856</c:v>
                </c:pt>
                <c:pt idx="295">
                  <c:v>0.58178416773599861</c:v>
                </c:pt>
                <c:pt idx="296">
                  <c:v>0.58251924494035012</c:v>
                </c:pt>
                <c:pt idx="297">
                  <c:v>0.58329074215482635</c:v>
                </c:pt>
                <c:pt idx="298">
                  <c:v>0.58459154351644915</c:v>
                </c:pt>
                <c:pt idx="299">
                  <c:v>0.58555424578408033</c:v>
                </c:pt>
                <c:pt idx="300">
                  <c:v>0.58607869392987688</c:v>
                </c:pt>
                <c:pt idx="301">
                  <c:v>0.58704989419987064</c:v>
                </c:pt>
                <c:pt idx="302">
                  <c:v>0.58843628258528657</c:v>
                </c:pt>
                <c:pt idx="303">
                  <c:v>0.58901353974576409</c:v>
                </c:pt>
                <c:pt idx="304">
                  <c:v>0.58961446991282263</c:v>
                </c:pt>
                <c:pt idx="305">
                  <c:v>0.59069371621285316</c:v>
                </c:pt>
                <c:pt idx="306">
                  <c:v>0.59148038843154793</c:v>
                </c:pt>
                <c:pt idx="307">
                  <c:v>0.59188282954342664</c:v>
                </c:pt>
                <c:pt idx="308">
                  <c:v>0.59260333874372817</c:v>
                </c:pt>
                <c:pt idx="309">
                  <c:v>0.59325707792546767</c:v>
                </c:pt>
                <c:pt idx="310">
                  <c:v>0.59398912012897542</c:v>
                </c:pt>
                <c:pt idx="311">
                  <c:v>0.59465924831527106</c:v>
                </c:pt>
                <c:pt idx="312">
                  <c:v>0.59559099357429623</c:v>
                </c:pt>
                <c:pt idx="313">
                  <c:v>0.59631939377679144</c:v>
                </c:pt>
                <c:pt idx="314">
                  <c:v>0.59666477687280794</c:v>
                </c:pt>
                <c:pt idx="315">
                  <c:v>0.59733004905775366</c:v>
                </c:pt>
                <c:pt idx="316">
                  <c:v>0.59794008422734346</c:v>
                </c:pt>
                <c:pt idx="317">
                  <c:v>0.59859200240857668</c:v>
                </c:pt>
                <c:pt idx="318">
                  <c:v>0.59963057969730116</c:v>
                </c:pt>
                <c:pt idx="319">
                  <c:v>0.60047248893135197</c:v>
                </c:pt>
                <c:pt idx="320">
                  <c:v>0.60110862510819774</c:v>
                </c:pt>
                <c:pt idx="321">
                  <c:v>0.60142123019510196</c:v>
                </c:pt>
                <c:pt idx="322">
                  <c:v>0.60212352939034119</c:v>
                </c:pt>
                <c:pt idx="323">
                  <c:v>0.6027135335543623</c:v>
                </c:pt>
                <c:pt idx="324">
                  <c:v>0.60339519474386416</c:v>
                </c:pt>
                <c:pt idx="325">
                  <c:v>0.60415212395429041</c:v>
                </c:pt>
                <c:pt idx="326">
                  <c:v>0.60525018725955204</c:v>
                </c:pt>
                <c:pt idx="327">
                  <c:v>0.60601925647335331</c:v>
                </c:pt>
                <c:pt idx="328">
                  <c:v>0.6063652465695385</c:v>
                </c:pt>
                <c:pt idx="329">
                  <c:v>0.6073012408297449</c:v>
                </c:pt>
                <c:pt idx="330">
                  <c:v>0.6081941380779704</c:v>
                </c:pt>
                <c:pt idx="331">
                  <c:v>0.60960055746895503</c:v>
                </c:pt>
                <c:pt idx="332">
                  <c:v>0.6106075707489047</c:v>
                </c:pt>
                <c:pt idx="333">
                  <c:v>0.61219305518966938</c:v>
                </c:pt>
                <c:pt idx="334">
                  <c:v>0.61371116261170322</c:v>
                </c:pt>
                <c:pt idx="335">
                  <c:v>0.61461377186262856</c:v>
                </c:pt>
                <c:pt idx="336">
                  <c:v>0.61625752831959291</c:v>
                </c:pt>
                <c:pt idx="337">
                  <c:v>0.61754801067834697</c:v>
                </c:pt>
                <c:pt idx="338">
                  <c:v>0.61866064198765847</c:v>
                </c:pt>
                <c:pt idx="339">
                  <c:v>0.61986371632211312</c:v>
                </c:pt>
                <c:pt idx="340">
                  <c:v>0.62137939574347201</c:v>
                </c:pt>
                <c:pt idx="341">
                  <c:v>0.62275182312500688</c:v>
                </c:pt>
                <c:pt idx="342">
                  <c:v>0.62355791934910154</c:v>
                </c:pt>
                <c:pt idx="343">
                  <c:v>0.62514340378986621</c:v>
                </c:pt>
                <c:pt idx="344">
                  <c:v>0.62648183916195133</c:v>
                </c:pt>
                <c:pt idx="345">
                  <c:v>0.62768309249589971</c:v>
                </c:pt>
                <c:pt idx="346">
                  <c:v>0.62787976055057348</c:v>
                </c:pt>
                <c:pt idx="347">
                  <c:v>0.62884367681854214</c:v>
                </c:pt>
                <c:pt idx="348">
                  <c:v>0.6295817890237374</c:v>
                </c:pt>
                <c:pt idx="349">
                  <c:v>0.63001336614371584</c:v>
                </c:pt>
                <c:pt idx="350">
                  <c:v>0.63089837238974755</c:v>
                </c:pt>
                <c:pt idx="351">
                  <c:v>0.63198975869315288</c:v>
                </c:pt>
                <c:pt idx="352">
                  <c:v>0.63311270900533312</c:v>
                </c:pt>
                <c:pt idx="353">
                  <c:v>0.63427754232915678</c:v>
                </c:pt>
                <c:pt idx="354">
                  <c:v>0.6354702976607427</c:v>
                </c:pt>
                <c:pt idx="355">
                  <c:v>0.63641236192263662</c:v>
                </c:pt>
                <c:pt idx="356">
                  <c:v>0.63694409407045816</c:v>
                </c:pt>
                <c:pt idx="357">
                  <c:v>0.6378212093142962</c:v>
                </c:pt>
                <c:pt idx="358">
                  <c:v>0.63873049556707773</c:v>
                </c:pt>
                <c:pt idx="359">
                  <c:v>0.63966952482812789</c:v>
                </c:pt>
                <c:pt idx="360">
                  <c:v>0.64057699008040325</c:v>
                </c:pt>
                <c:pt idx="361">
                  <c:v>0.64158218235984665</c:v>
                </c:pt>
                <c:pt idx="362">
                  <c:v>0.64238524358309768</c:v>
                </c:pt>
                <c:pt idx="363">
                  <c:v>0.64282289070476362</c:v>
                </c:pt>
                <c:pt idx="364">
                  <c:v>0.64355129090725882</c:v>
                </c:pt>
                <c:pt idx="365">
                  <c:v>0.6444763591644278</c:v>
                </c:pt>
                <c:pt idx="366">
                  <c:v>0.64555924746547078</c:v>
                </c:pt>
                <c:pt idx="367">
                  <c:v>0.64648492272280855</c:v>
                </c:pt>
                <c:pt idx="368">
                  <c:v>0.6476321530417386</c:v>
                </c:pt>
                <c:pt idx="369">
                  <c:v>0.64856936130228249</c:v>
                </c:pt>
                <c:pt idx="370">
                  <c:v>0.6490458564347481</c:v>
                </c:pt>
                <c:pt idx="371">
                  <c:v>0.65029506278202742</c:v>
                </c:pt>
                <c:pt idx="372">
                  <c:v>0.65155944413352551</c:v>
                </c:pt>
                <c:pt idx="373">
                  <c:v>0.65273398946004912</c:v>
                </c:pt>
                <c:pt idx="374">
                  <c:v>0.6535455486856625</c:v>
                </c:pt>
                <c:pt idx="375">
                  <c:v>0.65378895575332974</c:v>
                </c:pt>
                <c:pt idx="376">
                  <c:v>0.65380655875822336</c:v>
                </c:pt>
                <c:pt idx="377">
                  <c:v>0.65417925686183342</c:v>
                </c:pt>
                <c:pt idx="378">
                  <c:v>0.65528946017046996</c:v>
                </c:pt>
                <c:pt idx="379">
                  <c:v>0.65667645555605469</c:v>
                </c:pt>
                <c:pt idx="380">
                  <c:v>0.6581029059526079</c:v>
                </c:pt>
                <c:pt idx="381">
                  <c:v>0.65944680432621161</c:v>
                </c:pt>
                <c:pt idx="382">
                  <c:v>0.66007383550052623</c:v>
                </c:pt>
                <c:pt idx="383">
                  <c:v>0.66024865154912515</c:v>
                </c:pt>
                <c:pt idx="384">
                  <c:v>0.66061892165206026</c:v>
                </c:pt>
                <c:pt idx="385">
                  <c:v>0.66196221302549518</c:v>
                </c:pt>
                <c:pt idx="386">
                  <c:v>0.66315921735826244</c:v>
                </c:pt>
                <c:pt idx="387">
                  <c:v>0.66431676668006112</c:v>
                </c:pt>
                <c:pt idx="388">
                  <c:v>0.66554715602210934</c:v>
                </c:pt>
                <c:pt idx="389">
                  <c:v>0.66705433744110576</c:v>
                </c:pt>
                <c:pt idx="390">
                  <c:v>0.6683217537934476</c:v>
                </c:pt>
                <c:pt idx="391">
                  <c:v>0.66891054395713123</c:v>
                </c:pt>
                <c:pt idx="392">
                  <c:v>0.67009480128635479</c:v>
                </c:pt>
                <c:pt idx="393">
                  <c:v>0.67133308163059668</c:v>
                </c:pt>
                <c:pt idx="394">
                  <c:v>0.67284997505229305</c:v>
                </c:pt>
                <c:pt idx="395">
                  <c:v>0.67449919451077611</c:v>
                </c:pt>
                <c:pt idx="396">
                  <c:v>0.67623157299237724</c:v>
                </c:pt>
                <c:pt idx="397">
                  <c:v>0.67753662335518128</c:v>
                </c:pt>
                <c:pt idx="398">
                  <c:v>0.67812359251835874</c:v>
                </c:pt>
                <c:pt idx="399">
                  <c:v>0.67940982587593157</c:v>
                </c:pt>
                <c:pt idx="400">
                  <c:v>0.68075554525004156</c:v>
                </c:pt>
                <c:pt idx="401">
                  <c:v>0.68231189368270639</c:v>
                </c:pt>
                <c:pt idx="402">
                  <c:v>0.68393926113511461</c:v>
                </c:pt>
                <c:pt idx="403">
                  <c:v>0.68549378856727328</c:v>
                </c:pt>
                <c:pt idx="404">
                  <c:v>0.68649533884570424</c:v>
                </c:pt>
                <c:pt idx="405">
                  <c:v>0.68694391197040749</c:v>
                </c:pt>
                <c:pt idx="406">
                  <c:v>0.68801526726824425</c:v>
                </c:pt>
                <c:pt idx="407">
                  <c:v>0.68907387556253741</c:v>
                </c:pt>
                <c:pt idx="408">
                  <c:v>0.69022292688197362</c:v>
                </c:pt>
                <c:pt idx="409">
                  <c:v>0.69155468525220254</c:v>
                </c:pt>
                <c:pt idx="410">
                  <c:v>0.69290161862665001</c:v>
                </c:pt>
                <c:pt idx="411">
                  <c:v>0.69396933192347432</c:v>
                </c:pt>
                <c:pt idx="412">
                  <c:v>0.69452534407804567</c:v>
                </c:pt>
                <c:pt idx="413">
                  <c:v>0.69530351829437809</c:v>
                </c:pt>
                <c:pt idx="414">
                  <c:v>0.69619823654310975</c:v>
                </c:pt>
                <c:pt idx="415">
                  <c:v>0.69730176284989009</c:v>
                </c:pt>
                <c:pt idx="416">
                  <c:v>0.69790330001711742</c:v>
                </c:pt>
                <c:pt idx="417">
                  <c:v>0.69847327317556995</c:v>
                </c:pt>
                <c:pt idx="418">
                  <c:v>0.69912458435663449</c:v>
                </c:pt>
                <c:pt idx="419">
                  <c:v>0.69952823946885057</c:v>
                </c:pt>
                <c:pt idx="420">
                  <c:v>0.70030702068535178</c:v>
                </c:pt>
                <c:pt idx="421">
                  <c:v>0.70107548289898425</c:v>
                </c:pt>
                <c:pt idx="422">
                  <c:v>0.70187793712206648</c:v>
                </c:pt>
                <c:pt idx="423">
                  <c:v>0.70327282350984499</c:v>
                </c:pt>
                <c:pt idx="424">
                  <c:v>0.70463250388783605</c:v>
                </c:pt>
                <c:pt idx="425">
                  <c:v>0.70532205607953158</c:v>
                </c:pt>
                <c:pt idx="426">
                  <c:v>0.70569536118331044</c:v>
                </c:pt>
                <c:pt idx="427">
                  <c:v>0.70634485136386871</c:v>
                </c:pt>
                <c:pt idx="428">
                  <c:v>0.70704593655877035</c:v>
                </c:pt>
                <c:pt idx="429">
                  <c:v>0.70796372081391434</c:v>
                </c:pt>
                <c:pt idx="430">
                  <c:v>0.70879713204560268</c:v>
                </c:pt>
                <c:pt idx="431">
                  <c:v>0.70975497831188394</c:v>
                </c:pt>
                <c:pt idx="432">
                  <c:v>0.71049309051707921</c:v>
                </c:pt>
                <c:pt idx="433">
                  <c:v>0.71076745459335233</c:v>
                </c:pt>
                <c:pt idx="434">
                  <c:v>0.71129372373965516</c:v>
                </c:pt>
                <c:pt idx="435">
                  <c:v>0.71223821600222403</c:v>
                </c:pt>
                <c:pt idx="436">
                  <c:v>0.71326768828841736</c:v>
                </c:pt>
                <c:pt idx="437">
                  <c:v>0.71379820643590142</c:v>
                </c:pt>
                <c:pt idx="438">
                  <c:v>0.71430687257731063</c:v>
                </c:pt>
                <c:pt idx="439">
                  <c:v>0.7147857957104512</c:v>
                </c:pt>
                <c:pt idx="440">
                  <c:v>0.7150115997732247</c:v>
                </c:pt>
                <c:pt idx="441">
                  <c:v>0.71526107684257934</c:v>
                </c:pt>
                <c:pt idx="442">
                  <c:v>0.71548748790552164</c:v>
                </c:pt>
                <c:pt idx="443">
                  <c:v>0.71583165700120066</c:v>
                </c:pt>
                <c:pt idx="444">
                  <c:v>0.7161873591000858</c:v>
                </c:pt>
                <c:pt idx="445">
                  <c:v>0.71673912225347602</c:v>
                </c:pt>
                <c:pt idx="446">
                  <c:v>0.71714641936670454</c:v>
                </c:pt>
                <c:pt idx="447">
                  <c:v>0.71735704842525949</c:v>
                </c:pt>
                <c:pt idx="448">
                  <c:v>0.71759317149090163</c:v>
                </c:pt>
                <c:pt idx="449">
                  <c:v>0.71780319354928779</c:v>
                </c:pt>
                <c:pt idx="450">
                  <c:v>0.71813158064057947</c:v>
                </c:pt>
                <c:pt idx="451">
                  <c:v>0.71835010070132799</c:v>
                </c:pt>
                <c:pt idx="452">
                  <c:v>0.71866574078907597</c:v>
                </c:pt>
                <c:pt idx="453">
                  <c:v>0.7189649918722677</c:v>
                </c:pt>
                <c:pt idx="454">
                  <c:v>0.71912523991681665</c:v>
                </c:pt>
                <c:pt idx="455">
                  <c:v>0.7193989969929212</c:v>
                </c:pt>
                <c:pt idx="456">
                  <c:v>0.71973041908505653</c:v>
                </c:pt>
                <c:pt idx="457">
                  <c:v>0.72018202721060354</c:v>
                </c:pt>
                <c:pt idx="458">
                  <c:v>0.72046428228907045</c:v>
                </c:pt>
                <c:pt idx="459">
                  <c:v>0.72084912039605542</c:v>
                </c:pt>
                <c:pt idx="460">
                  <c:v>0.72115626248144094</c:v>
                </c:pt>
                <c:pt idx="461">
                  <c:v>0.72137721054286452</c:v>
                </c:pt>
                <c:pt idx="462">
                  <c:v>0.72183610267043652</c:v>
                </c:pt>
                <c:pt idx="463">
                  <c:v>0.72230713480138342</c:v>
                </c:pt>
                <c:pt idx="464">
                  <c:v>0.72421372233141479</c:v>
                </c:pt>
                <c:pt idx="465">
                  <c:v>0.72630544491291371</c:v>
                </c:pt>
                <c:pt idx="466">
                  <c:v>0.72730031818948848</c:v>
                </c:pt>
                <c:pt idx="467">
                  <c:v>0.72763841728348</c:v>
                </c:pt>
                <c:pt idx="468">
                  <c:v>0.72775496131587925</c:v>
                </c:pt>
                <c:pt idx="469">
                  <c:v>0.72929188574314419</c:v>
                </c:pt>
                <c:pt idx="470">
                  <c:v>0.72976109687358492</c:v>
                </c:pt>
                <c:pt idx="471">
                  <c:v>0.73023698500588186</c:v>
                </c:pt>
                <c:pt idx="472">
                  <c:v>0.73109528324448869</c:v>
                </c:pt>
                <c:pt idx="473">
                  <c:v>0.73145887634556761</c:v>
                </c:pt>
                <c:pt idx="474">
                  <c:v>0.73183825145103387</c:v>
                </c:pt>
                <c:pt idx="475">
                  <c:v>0.73204159650756384</c:v>
                </c:pt>
                <c:pt idx="476">
                  <c:v>0.73270747569267825</c:v>
                </c:pt>
                <c:pt idx="477">
                  <c:v>0.73397064304383874</c:v>
                </c:pt>
                <c:pt idx="478">
                  <c:v>0.73419280510559981</c:v>
                </c:pt>
                <c:pt idx="479">
                  <c:v>0.73440586216482973</c:v>
                </c:pt>
                <c:pt idx="480">
                  <c:v>0.73463652222895315</c:v>
                </c:pt>
                <c:pt idx="481">
                  <c:v>0.73486900329358296</c:v>
                </c:pt>
                <c:pt idx="482">
                  <c:v>0.73502621633728815</c:v>
                </c:pt>
                <c:pt idx="483">
                  <c:v>0.73527872840748654</c:v>
                </c:pt>
                <c:pt idx="484">
                  <c:v>0.73551667247363495</c:v>
                </c:pt>
                <c:pt idx="485">
                  <c:v>0.73574429753691473</c:v>
                </c:pt>
                <c:pt idx="486">
                  <c:v>0.73603322961723783</c:v>
                </c:pt>
                <c:pt idx="487">
                  <c:v>0.73638104071392929</c:v>
                </c:pt>
                <c:pt idx="488">
                  <c:v>0.73664265778665883</c:v>
                </c:pt>
                <c:pt idx="489">
                  <c:v>0.73673492181230826</c:v>
                </c:pt>
                <c:pt idx="490">
                  <c:v>0.73699532488470032</c:v>
                </c:pt>
                <c:pt idx="491">
                  <c:v>0.73721566594595511</c:v>
                </c:pt>
                <c:pt idx="492">
                  <c:v>0.73740687099911018</c:v>
                </c:pt>
                <c:pt idx="493">
                  <c:v>0.73767030907234588</c:v>
                </c:pt>
                <c:pt idx="494">
                  <c:v>0.73789368513444442</c:v>
                </c:pt>
                <c:pt idx="495">
                  <c:v>0.73811463319586801</c:v>
                </c:pt>
                <c:pt idx="496">
                  <c:v>0.73822753522725482</c:v>
                </c:pt>
                <c:pt idx="497">
                  <c:v>0.73835075626151025</c:v>
                </c:pt>
                <c:pt idx="498">
                  <c:v>0.73841145627838489</c:v>
                </c:pt>
              </c:numCache>
            </c:numRef>
          </c:val>
          <c:smooth val="0"/>
          <c:extLst>
            <c:ext xmlns:c16="http://schemas.microsoft.com/office/drawing/2014/chart" uri="{C3380CC4-5D6E-409C-BE32-E72D297353CC}">
              <c16:uniqueId val="{00000002-BD60-48A1-8DA9-1BA9A54BBDF4}"/>
            </c:ext>
          </c:extLst>
        </c:ser>
        <c:ser>
          <c:idx val="1"/>
          <c:order val="3"/>
          <c:tx>
            <c:strRef>
              <c:f>People!$AP$1</c:f>
              <c:strCache>
                <c:ptCount val="1"/>
                <c:pt idx="0">
                  <c:v>% 16-17</c:v>
                </c:pt>
              </c:strCache>
            </c:strRef>
          </c:tx>
          <c:spPr>
            <a:ln w="28575" cap="rnd">
              <a:solidFill>
                <a:srgbClr val="7030A0"/>
              </a:solidFill>
              <a:round/>
            </a:ln>
            <a:effectLst/>
          </c:spPr>
          <c:marker>
            <c:symbol val="none"/>
          </c:marker>
          <c:cat>
            <c:numRef>
              <c:f>People!PeopleDate</c:f>
              <c:numCache>
                <c:formatCode>m/d/yyyy</c:formatCode>
                <c:ptCount val="499"/>
                <c:pt idx="0">
                  <c:v>44179</c:v>
                </c:pt>
                <c:pt idx="1">
                  <c:v>44180</c:v>
                </c:pt>
                <c:pt idx="2">
                  <c:v>44181</c:v>
                </c:pt>
                <c:pt idx="3">
                  <c:v>44182</c:v>
                </c:pt>
                <c:pt idx="4">
                  <c:v>44183</c:v>
                </c:pt>
                <c:pt idx="5">
                  <c:v>44184</c:v>
                </c:pt>
                <c:pt idx="6">
                  <c:v>44185</c:v>
                </c:pt>
                <c:pt idx="7">
                  <c:v>44186</c:v>
                </c:pt>
                <c:pt idx="8">
                  <c:v>44187</c:v>
                </c:pt>
                <c:pt idx="9">
                  <c:v>44188</c:v>
                </c:pt>
                <c:pt idx="10">
                  <c:v>44189</c:v>
                </c:pt>
                <c:pt idx="11">
                  <c:v>44190</c:v>
                </c:pt>
                <c:pt idx="12">
                  <c:v>44191</c:v>
                </c:pt>
                <c:pt idx="13">
                  <c:v>44192</c:v>
                </c:pt>
                <c:pt idx="14">
                  <c:v>44193</c:v>
                </c:pt>
                <c:pt idx="15">
                  <c:v>44194</c:v>
                </c:pt>
                <c:pt idx="16">
                  <c:v>44195</c:v>
                </c:pt>
                <c:pt idx="17">
                  <c:v>44196</c:v>
                </c:pt>
                <c:pt idx="18">
                  <c:v>44197</c:v>
                </c:pt>
                <c:pt idx="19">
                  <c:v>44198</c:v>
                </c:pt>
                <c:pt idx="20">
                  <c:v>44199</c:v>
                </c:pt>
                <c:pt idx="21">
                  <c:v>44200</c:v>
                </c:pt>
                <c:pt idx="22">
                  <c:v>44201</c:v>
                </c:pt>
                <c:pt idx="23">
                  <c:v>44202</c:v>
                </c:pt>
                <c:pt idx="24">
                  <c:v>44203</c:v>
                </c:pt>
                <c:pt idx="25">
                  <c:v>44204</c:v>
                </c:pt>
                <c:pt idx="26">
                  <c:v>44205</c:v>
                </c:pt>
                <c:pt idx="27">
                  <c:v>44206</c:v>
                </c:pt>
                <c:pt idx="28">
                  <c:v>44207</c:v>
                </c:pt>
                <c:pt idx="29">
                  <c:v>44208</c:v>
                </c:pt>
                <c:pt idx="30">
                  <c:v>44209</c:v>
                </c:pt>
                <c:pt idx="31">
                  <c:v>44210</c:v>
                </c:pt>
                <c:pt idx="32">
                  <c:v>44211</c:v>
                </c:pt>
                <c:pt idx="33">
                  <c:v>44212</c:v>
                </c:pt>
                <c:pt idx="34">
                  <c:v>44213</c:v>
                </c:pt>
                <c:pt idx="35">
                  <c:v>44214</c:v>
                </c:pt>
                <c:pt idx="36">
                  <c:v>44215</c:v>
                </c:pt>
                <c:pt idx="37">
                  <c:v>44216</c:v>
                </c:pt>
                <c:pt idx="38">
                  <c:v>44217</c:v>
                </c:pt>
                <c:pt idx="39">
                  <c:v>44218</c:v>
                </c:pt>
                <c:pt idx="40">
                  <c:v>44219</c:v>
                </c:pt>
                <c:pt idx="41">
                  <c:v>44220</c:v>
                </c:pt>
                <c:pt idx="42">
                  <c:v>44221</c:v>
                </c:pt>
                <c:pt idx="43">
                  <c:v>44222</c:v>
                </c:pt>
                <c:pt idx="44">
                  <c:v>44223</c:v>
                </c:pt>
                <c:pt idx="45">
                  <c:v>44224</c:v>
                </c:pt>
                <c:pt idx="46">
                  <c:v>44225</c:v>
                </c:pt>
                <c:pt idx="47">
                  <c:v>44226</c:v>
                </c:pt>
                <c:pt idx="48">
                  <c:v>44227</c:v>
                </c:pt>
                <c:pt idx="49">
                  <c:v>44228</c:v>
                </c:pt>
                <c:pt idx="50">
                  <c:v>44229</c:v>
                </c:pt>
                <c:pt idx="51">
                  <c:v>44230</c:v>
                </c:pt>
                <c:pt idx="52">
                  <c:v>44231</c:v>
                </c:pt>
                <c:pt idx="53">
                  <c:v>44232</c:v>
                </c:pt>
                <c:pt idx="54">
                  <c:v>44233</c:v>
                </c:pt>
                <c:pt idx="55">
                  <c:v>44234</c:v>
                </c:pt>
                <c:pt idx="56">
                  <c:v>44235</c:v>
                </c:pt>
                <c:pt idx="57">
                  <c:v>44236</c:v>
                </c:pt>
                <c:pt idx="58">
                  <c:v>44237</c:v>
                </c:pt>
                <c:pt idx="59">
                  <c:v>44238</c:v>
                </c:pt>
                <c:pt idx="60">
                  <c:v>44239</c:v>
                </c:pt>
                <c:pt idx="61">
                  <c:v>44240</c:v>
                </c:pt>
                <c:pt idx="62">
                  <c:v>44241</c:v>
                </c:pt>
                <c:pt idx="63">
                  <c:v>44242</c:v>
                </c:pt>
                <c:pt idx="64">
                  <c:v>44243</c:v>
                </c:pt>
                <c:pt idx="65">
                  <c:v>44244</c:v>
                </c:pt>
                <c:pt idx="66">
                  <c:v>44245</c:v>
                </c:pt>
                <c:pt idx="67">
                  <c:v>44246</c:v>
                </c:pt>
                <c:pt idx="68">
                  <c:v>44247</c:v>
                </c:pt>
                <c:pt idx="69">
                  <c:v>44248</c:v>
                </c:pt>
                <c:pt idx="70">
                  <c:v>44249</c:v>
                </c:pt>
                <c:pt idx="71">
                  <c:v>44250</c:v>
                </c:pt>
                <c:pt idx="72">
                  <c:v>44251</c:v>
                </c:pt>
                <c:pt idx="73">
                  <c:v>44252</c:v>
                </c:pt>
                <c:pt idx="74">
                  <c:v>44253</c:v>
                </c:pt>
                <c:pt idx="75">
                  <c:v>44254</c:v>
                </c:pt>
                <c:pt idx="76">
                  <c:v>44255</c:v>
                </c:pt>
                <c:pt idx="77">
                  <c:v>44256</c:v>
                </c:pt>
                <c:pt idx="78">
                  <c:v>44257</c:v>
                </c:pt>
                <c:pt idx="79">
                  <c:v>44258</c:v>
                </c:pt>
                <c:pt idx="80">
                  <c:v>44259</c:v>
                </c:pt>
                <c:pt idx="81">
                  <c:v>44260</c:v>
                </c:pt>
                <c:pt idx="82">
                  <c:v>44261</c:v>
                </c:pt>
                <c:pt idx="83">
                  <c:v>44262</c:v>
                </c:pt>
                <c:pt idx="84">
                  <c:v>44263</c:v>
                </c:pt>
                <c:pt idx="85">
                  <c:v>44264</c:v>
                </c:pt>
                <c:pt idx="86">
                  <c:v>44265</c:v>
                </c:pt>
                <c:pt idx="87">
                  <c:v>44266</c:v>
                </c:pt>
                <c:pt idx="88">
                  <c:v>44267</c:v>
                </c:pt>
                <c:pt idx="89">
                  <c:v>44268</c:v>
                </c:pt>
                <c:pt idx="90">
                  <c:v>44269</c:v>
                </c:pt>
                <c:pt idx="91">
                  <c:v>44270</c:v>
                </c:pt>
                <c:pt idx="92">
                  <c:v>44271</c:v>
                </c:pt>
                <c:pt idx="93">
                  <c:v>44272</c:v>
                </c:pt>
                <c:pt idx="94">
                  <c:v>44273</c:v>
                </c:pt>
                <c:pt idx="95">
                  <c:v>44274</c:v>
                </c:pt>
                <c:pt idx="96">
                  <c:v>44275</c:v>
                </c:pt>
                <c:pt idx="97">
                  <c:v>44276</c:v>
                </c:pt>
                <c:pt idx="98">
                  <c:v>44277</c:v>
                </c:pt>
                <c:pt idx="99">
                  <c:v>44278</c:v>
                </c:pt>
                <c:pt idx="100">
                  <c:v>44279</c:v>
                </c:pt>
                <c:pt idx="101">
                  <c:v>44280</c:v>
                </c:pt>
                <c:pt idx="102">
                  <c:v>44281</c:v>
                </c:pt>
                <c:pt idx="103">
                  <c:v>44282</c:v>
                </c:pt>
                <c:pt idx="104">
                  <c:v>44283</c:v>
                </c:pt>
                <c:pt idx="105">
                  <c:v>44284</c:v>
                </c:pt>
                <c:pt idx="106">
                  <c:v>44285</c:v>
                </c:pt>
                <c:pt idx="107">
                  <c:v>44286</c:v>
                </c:pt>
                <c:pt idx="108">
                  <c:v>44287</c:v>
                </c:pt>
                <c:pt idx="109">
                  <c:v>44288</c:v>
                </c:pt>
                <c:pt idx="110">
                  <c:v>44289</c:v>
                </c:pt>
                <c:pt idx="111">
                  <c:v>44290</c:v>
                </c:pt>
                <c:pt idx="112">
                  <c:v>44291</c:v>
                </c:pt>
                <c:pt idx="113">
                  <c:v>44292</c:v>
                </c:pt>
                <c:pt idx="114">
                  <c:v>44293</c:v>
                </c:pt>
                <c:pt idx="115">
                  <c:v>44294</c:v>
                </c:pt>
                <c:pt idx="116">
                  <c:v>44295</c:v>
                </c:pt>
                <c:pt idx="117">
                  <c:v>44296</c:v>
                </c:pt>
                <c:pt idx="118">
                  <c:v>44297</c:v>
                </c:pt>
                <c:pt idx="119">
                  <c:v>44298</c:v>
                </c:pt>
                <c:pt idx="120">
                  <c:v>44299</c:v>
                </c:pt>
                <c:pt idx="121">
                  <c:v>44300</c:v>
                </c:pt>
                <c:pt idx="122">
                  <c:v>44301</c:v>
                </c:pt>
                <c:pt idx="123">
                  <c:v>44302</c:v>
                </c:pt>
                <c:pt idx="124">
                  <c:v>44303</c:v>
                </c:pt>
                <c:pt idx="125">
                  <c:v>44304</c:v>
                </c:pt>
                <c:pt idx="126">
                  <c:v>44305</c:v>
                </c:pt>
                <c:pt idx="127">
                  <c:v>44306</c:v>
                </c:pt>
                <c:pt idx="128">
                  <c:v>44307</c:v>
                </c:pt>
                <c:pt idx="129">
                  <c:v>44308</c:v>
                </c:pt>
                <c:pt idx="130">
                  <c:v>44309</c:v>
                </c:pt>
                <c:pt idx="131">
                  <c:v>44310</c:v>
                </c:pt>
                <c:pt idx="132">
                  <c:v>44311</c:v>
                </c:pt>
                <c:pt idx="133">
                  <c:v>44312</c:v>
                </c:pt>
                <c:pt idx="134">
                  <c:v>44313</c:v>
                </c:pt>
                <c:pt idx="135">
                  <c:v>44314</c:v>
                </c:pt>
                <c:pt idx="136">
                  <c:v>44315</c:v>
                </c:pt>
                <c:pt idx="137">
                  <c:v>44316</c:v>
                </c:pt>
                <c:pt idx="138">
                  <c:v>44317</c:v>
                </c:pt>
                <c:pt idx="139">
                  <c:v>44318</c:v>
                </c:pt>
                <c:pt idx="140">
                  <c:v>44319</c:v>
                </c:pt>
                <c:pt idx="141">
                  <c:v>44320</c:v>
                </c:pt>
                <c:pt idx="142">
                  <c:v>44321</c:v>
                </c:pt>
                <c:pt idx="143">
                  <c:v>44322</c:v>
                </c:pt>
                <c:pt idx="144">
                  <c:v>44323</c:v>
                </c:pt>
                <c:pt idx="145">
                  <c:v>44324</c:v>
                </c:pt>
                <c:pt idx="146">
                  <c:v>44325</c:v>
                </c:pt>
                <c:pt idx="147">
                  <c:v>44326</c:v>
                </c:pt>
                <c:pt idx="148">
                  <c:v>44327</c:v>
                </c:pt>
                <c:pt idx="149">
                  <c:v>44328</c:v>
                </c:pt>
                <c:pt idx="150">
                  <c:v>44329</c:v>
                </c:pt>
                <c:pt idx="151">
                  <c:v>44330</c:v>
                </c:pt>
                <c:pt idx="152">
                  <c:v>44331</c:v>
                </c:pt>
                <c:pt idx="153">
                  <c:v>44332</c:v>
                </c:pt>
                <c:pt idx="154">
                  <c:v>44333</c:v>
                </c:pt>
                <c:pt idx="155">
                  <c:v>44334</c:v>
                </c:pt>
                <c:pt idx="156">
                  <c:v>44335</c:v>
                </c:pt>
                <c:pt idx="157">
                  <c:v>44336</c:v>
                </c:pt>
                <c:pt idx="158">
                  <c:v>44337</c:v>
                </c:pt>
                <c:pt idx="159">
                  <c:v>44338</c:v>
                </c:pt>
                <c:pt idx="160">
                  <c:v>44339</c:v>
                </c:pt>
                <c:pt idx="161">
                  <c:v>44340</c:v>
                </c:pt>
                <c:pt idx="162">
                  <c:v>44341</c:v>
                </c:pt>
                <c:pt idx="163">
                  <c:v>44342</c:v>
                </c:pt>
                <c:pt idx="164">
                  <c:v>44343</c:v>
                </c:pt>
                <c:pt idx="165">
                  <c:v>44344</c:v>
                </c:pt>
                <c:pt idx="166">
                  <c:v>44345</c:v>
                </c:pt>
                <c:pt idx="167">
                  <c:v>44346</c:v>
                </c:pt>
                <c:pt idx="168">
                  <c:v>44347</c:v>
                </c:pt>
                <c:pt idx="169">
                  <c:v>44348</c:v>
                </c:pt>
                <c:pt idx="170">
                  <c:v>44349</c:v>
                </c:pt>
                <c:pt idx="171">
                  <c:v>44350</c:v>
                </c:pt>
                <c:pt idx="172">
                  <c:v>44351</c:v>
                </c:pt>
                <c:pt idx="173">
                  <c:v>44352</c:v>
                </c:pt>
                <c:pt idx="174">
                  <c:v>44353</c:v>
                </c:pt>
                <c:pt idx="175">
                  <c:v>44354</c:v>
                </c:pt>
                <c:pt idx="176">
                  <c:v>44355</c:v>
                </c:pt>
                <c:pt idx="177">
                  <c:v>44356</c:v>
                </c:pt>
                <c:pt idx="178">
                  <c:v>44357</c:v>
                </c:pt>
                <c:pt idx="179">
                  <c:v>44358</c:v>
                </c:pt>
                <c:pt idx="180">
                  <c:v>44359</c:v>
                </c:pt>
                <c:pt idx="181">
                  <c:v>44360</c:v>
                </c:pt>
                <c:pt idx="182">
                  <c:v>44361</c:v>
                </c:pt>
                <c:pt idx="183">
                  <c:v>44362</c:v>
                </c:pt>
                <c:pt idx="184">
                  <c:v>44363</c:v>
                </c:pt>
                <c:pt idx="185">
                  <c:v>44364</c:v>
                </c:pt>
                <c:pt idx="186">
                  <c:v>44365</c:v>
                </c:pt>
                <c:pt idx="187">
                  <c:v>44366</c:v>
                </c:pt>
                <c:pt idx="188">
                  <c:v>44367</c:v>
                </c:pt>
                <c:pt idx="189">
                  <c:v>44368</c:v>
                </c:pt>
                <c:pt idx="190">
                  <c:v>44369</c:v>
                </c:pt>
                <c:pt idx="191">
                  <c:v>44370</c:v>
                </c:pt>
                <c:pt idx="192">
                  <c:v>44371</c:v>
                </c:pt>
                <c:pt idx="193">
                  <c:v>44372</c:v>
                </c:pt>
                <c:pt idx="194">
                  <c:v>44373</c:v>
                </c:pt>
                <c:pt idx="195">
                  <c:v>44374</c:v>
                </c:pt>
                <c:pt idx="196">
                  <c:v>44375</c:v>
                </c:pt>
                <c:pt idx="197">
                  <c:v>44376</c:v>
                </c:pt>
                <c:pt idx="198">
                  <c:v>44377</c:v>
                </c:pt>
                <c:pt idx="199">
                  <c:v>44378</c:v>
                </c:pt>
                <c:pt idx="200">
                  <c:v>44379</c:v>
                </c:pt>
                <c:pt idx="201">
                  <c:v>44380</c:v>
                </c:pt>
                <c:pt idx="202">
                  <c:v>44381</c:v>
                </c:pt>
                <c:pt idx="203">
                  <c:v>44382</c:v>
                </c:pt>
                <c:pt idx="204">
                  <c:v>44383</c:v>
                </c:pt>
                <c:pt idx="205">
                  <c:v>44384</c:v>
                </c:pt>
                <c:pt idx="206">
                  <c:v>44385</c:v>
                </c:pt>
                <c:pt idx="207">
                  <c:v>44386</c:v>
                </c:pt>
                <c:pt idx="208">
                  <c:v>44387</c:v>
                </c:pt>
                <c:pt idx="209">
                  <c:v>44388</c:v>
                </c:pt>
                <c:pt idx="210">
                  <c:v>44389</c:v>
                </c:pt>
                <c:pt idx="211">
                  <c:v>44390</c:v>
                </c:pt>
                <c:pt idx="212">
                  <c:v>44391</c:v>
                </c:pt>
                <c:pt idx="213">
                  <c:v>44392</c:v>
                </c:pt>
                <c:pt idx="214">
                  <c:v>44393</c:v>
                </c:pt>
                <c:pt idx="215">
                  <c:v>44394</c:v>
                </c:pt>
                <c:pt idx="216">
                  <c:v>44395</c:v>
                </c:pt>
                <c:pt idx="217">
                  <c:v>44396</c:v>
                </c:pt>
                <c:pt idx="218">
                  <c:v>44397</c:v>
                </c:pt>
                <c:pt idx="219">
                  <c:v>44398</c:v>
                </c:pt>
                <c:pt idx="220">
                  <c:v>44399</c:v>
                </c:pt>
                <c:pt idx="221">
                  <c:v>44400</c:v>
                </c:pt>
                <c:pt idx="222">
                  <c:v>44401</c:v>
                </c:pt>
                <c:pt idx="223">
                  <c:v>44402</c:v>
                </c:pt>
                <c:pt idx="224">
                  <c:v>44403</c:v>
                </c:pt>
                <c:pt idx="225">
                  <c:v>44404</c:v>
                </c:pt>
                <c:pt idx="226">
                  <c:v>44405</c:v>
                </c:pt>
                <c:pt idx="227">
                  <c:v>44406</c:v>
                </c:pt>
                <c:pt idx="228">
                  <c:v>44407</c:v>
                </c:pt>
                <c:pt idx="229">
                  <c:v>44408</c:v>
                </c:pt>
                <c:pt idx="230">
                  <c:v>44409</c:v>
                </c:pt>
                <c:pt idx="231">
                  <c:v>44410</c:v>
                </c:pt>
                <c:pt idx="232">
                  <c:v>44411</c:v>
                </c:pt>
                <c:pt idx="233">
                  <c:v>44412</c:v>
                </c:pt>
                <c:pt idx="234">
                  <c:v>44413</c:v>
                </c:pt>
                <c:pt idx="235">
                  <c:v>44414</c:v>
                </c:pt>
                <c:pt idx="236">
                  <c:v>44415</c:v>
                </c:pt>
                <c:pt idx="237">
                  <c:v>44416</c:v>
                </c:pt>
                <c:pt idx="238">
                  <c:v>44417</c:v>
                </c:pt>
                <c:pt idx="239">
                  <c:v>44418</c:v>
                </c:pt>
                <c:pt idx="240">
                  <c:v>44419</c:v>
                </c:pt>
                <c:pt idx="241">
                  <c:v>44420</c:v>
                </c:pt>
                <c:pt idx="242">
                  <c:v>44421</c:v>
                </c:pt>
                <c:pt idx="243">
                  <c:v>44422</c:v>
                </c:pt>
                <c:pt idx="244">
                  <c:v>44423</c:v>
                </c:pt>
                <c:pt idx="245">
                  <c:v>44424</c:v>
                </c:pt>
                <c:pt idx="246">
                  <c:v>44425</c:v>
                </c:pt>
                <c:pt idx="247">
                  <c:v>44426</c:v>
                </c:pt>
                <c:pt idx="248">
                  <c:v>44427</c:v>
                </c:pt>
                <c:pt idx="249">
                  <c:v>44428</c:v>
                </c:pt>
                <c:pt idx="250">
                  <c:v>44429</c:v>
                </c:pt>
                <c:pt idx="251">
                  <c:v>44430</c:v>
                </c:pt>
                <c:pt idx="252">
                  <c:v>44431</c:v>
                </c:pt>
                <c:pt idx="253">
                  <c:v>44432</c:v>
                </c:pt>
                <c:pt idx="254">
                  <c:v>44433</c:v>
                </c:pt>
                <c:pt idx="255">
                  <c:v>44434</c:v>
                </c:pt>
                <c:pt idx="256">
                  <c:v>44435</c:v>
                </c:pt>
                <c:pt idx="257">
                  <c:v>44436</c:v>
                </c:pt>
                <c:pt idx="258">
                  <c:v>44437</c:v>
                </c:pt>
                <c:pt idx="259">
                  <c:v>44438</c:v>
                </c:pt>
                <c:pt idx="260">
                  <c:v>44439</c:v>
                </c:pt>
                <c:pt idx="261">
                  <c:v>44440</c:v>
                </c:pt>
                <c:pt idx="262">
                  <c:v>44441</c:v>
                </c:pt>
                <c:pt idx="263">
                  <c:v>44442</c:v>
                </c:pt>
                <c:pt idx="264">
                  <c:v>44443</c:v>
                </c:pt>
                <c:pt idx="265">
                  <c:v>44444</c:v>
                </c:pt>
                <c:pt idx="266">
                  <c:v>44445</c:v>
                </c:pt>
                <c:pt idx="267">
                  <c:v>44446</c:v>
                </c:pt>
                <c:pt idx="268">
                  <c:v>44447</c:v>
                </c:pt>
                <c:pt idx="269">
                  <c:v>44448</c:v>
                </c:pt>
                <c:pt idx="270">
                  <c:v>44449</c:v>
                </c:pt>
                <c:pt idx="271">
                  <c:v>44450</c:v>
                </c:pt>
                <c:pt idx="272">
                  <c:v>44451</c:v>
                </c:pt>
                <c:pt idx="273">
                  <c:v>44452</c:v>
                </c:pt>
                <c:pt idx="274">
                  <c:v>44453</c:v>
                </c:pt>
                <c:pt idx="275">
                  <c:v>44454</c:v>
                </c:pt>
                <c:pt idx="276">
                  <c:v>44455</c:v>
                </c:pt>
                <c:pt idx="277">
                  <c:v>44456</c:v>
                </c:pt>
                <c:pt idx="278">
                  <c:v>44457</c:v>
                </c:pt>
                <c:pt idx="279">
                  <c:v>44458</c:v>
                </c:pt>
                <c:pt idx="280">
                  <c:v>44459</c:v>
                </c:pt>
                <c:pt idx="281">
                  <c:v>44460</c:v>
                </c:pt>
                <c:pt idx="282">
                  <c:v>44461</c:v>
                </c:pt>
                <c:pt idx="283">
                  <c:v>44462</c:v>
                </c:pt>
                <c:pt idx="284">
                  <c:v>44463</c:v>
                </c:pt>
                <c:pt idx="285">
                  <c:v>44464</c:v>
                </c:pt>
                <c:pt idx="286">
                  <c:v>44465</c:v>
                </c:pt>
                <c:pt idx="287">
                  <c:v>44466</c:v>
                </c:pt>
                <c:pt idx="288">
                  <c:v>44467</c:v>
                </c:pt>
                <c:pt idx="289">
                  <c:v>44468</c:v>
                </c:pt>
                <c:pt idx="290">
                  <c:v>44469</c:v>
                </c:pt>
                <c:pt idx="291">
                  <c:v>44470</c:v>
                </c:pt>
                <c:pt idx="292">
                  <c:v>44471</c:v>
                </c:pt>
                <c:pt idx="293">
                  <c:v>44472</c:v>
                </c:pt>
                <c:pt idx="294">
                  <c:v>44473</c:v>
                </c:pt>
                <c:pt idx="295">
                  <c:v>44474</c:v>
                </c:pt>
                <c:pt idx="296">
                  <c:v>44475</c:v>
                </c:pt>
                <c:pt idx="297">
                  <c:v>44476</c:v>
                </c:pt>
                <c:pt idx="298">
                  <c:v>44477</c:v>
                </c:pt>
                <c:pt idx="299">
                  <c:v>44478</c:v>
                </c:pt>
                <c:pt idx="300">
                  <c:v>44479</c:v>
                </c:pt>
                <c:pt idx="301">
                  <c:v>44480</c:v>
                </c:pt>
                <c:pt idx="302">
                  <c:v>44481</c:v>
                </c:pt>
                <c:pt idx="303">
                  <c:v>44482</c:v>
                </c:pt>
                <c:pt idx="304">
                  <c:v>44483</c:v>
                </c:pt>
                <c:pt idx="305">
                  <c:v>44484</c:v>
                </c:pt>
                <c:pt idx="306">
                  <c:v>44485</c:v>
                </c:pt>
                <c:pt idx="307">
                  <c:v>44486</c:v>
                </c:pt>
                <c:pt idx="308">
                  <c:v>44487</c:v>
                </c:pt>
                <c:pt idx="309">
                  <c:v>44488</c:v>
                </c:pt>
                <c:pt idx="310">
                  <c:v>44489</c:v>
                </c:pt>
                <c:pt idx="311">
                  <c:v>44490</c:v>
                </c:pt>
                <c:pt idx="312">
                  <c:v>44491</c:v>
                </c:pt>
                <c:pt idx="313">
                  <c:v>44492</c:v>
                </c:pt>
                <c:pt idx="314">
                  <c:v>44493</c:v>
                </c:pt>
                <c:pt idx="315">
                  <c:v>44494</c:v>
                </c:pt>
                <c:pt idx="316">
                  <c:v>44495</c:v>
                </c:pt>
                <c:pt idx="317">
                  <c:v>44496</c:v>
                </c:pt>
                <c:pt idx="318">
                  <c:v>44497</c:v>
                </c:pt>
                <c:pt idx="319">
                  <c:v>44498</c:v>
                </c:pt>
                <c:pt idx="320">
                  <c:v>44499</c:v>
                </c:pt>
                <c:pt idx="321">
                  <c:v>44500</c:v>
                </c:pt>
                <c:pt idx="322">
                  <c:v>44501</c:v>
                </c:pt>
                <c:pt idx="323">
                  <c:v>44502</c:v>
                </c:pt>
                <c:pt idx="324">
                  <c:v>44503</c:v>
                </c:pt>
                <c:pt idx="325">
                  <c:v>44504</c:v>
                </c:pt>
                <c:pt idx="326">
                  <c:v>44505</c:v>
                </c:pt>
                <c:pt idx="327">
                  <c:v>44506</c:v>
                </c:pt>
                <c:pt idx="328">
                  <c:v>44507</c:v>
                </c:pt>
                <c:pt idx="329">
                  <c:v>44508</c:v>
                </c:pt>
                <c:pt idx="330">
                  <c:v>44509</c:v>
                </c:pt>
                <c:pt idx="331">
                  <c:v>44510</c:v>
                </c:pt>
                <c:pt idx="332">
                  <c:v>44511</c:v>
                </c:pt>
                <c:pt idx="333">
                  <c:v>44512</c:v>
                </c:pt>
                <c:pt idx="334">
                  <c:v>44513</c:v>
                </c:pt>
                <c:pt idx="335">
                  <c:v>44514</c:v>
                </c:pt>
                <c:pt idx="336">
                  <c:v>44515</c:v>
                </c:pt>
                <c:pt idx="337">
                  <c:v>44516</c:v>
                </c:pt>
                <c:pt idx="338">
                  <c:v>44517</c:v>
                </c:pt>
                <c:pt idx="339">
                  <c:v>44518</c:v>
                </c:pt>
                <c:pt idx="340">
                  <c:v>44519</c:v>
                </c:pt>
                <c:pt idx="341">
                  <c:v>44520</c:v>
                </c:pt>
                <c:pt idx="342">
                  <c:v>44521</c:v>
                </c:pt>
                <c:pt idx="343">
                  <c:v>44522</c:v>
                </c:pt>
                <c:pt idx="344">
                  <c:v>44523</c:v>
                </c:pt>
                <c:pt idx="345">
                  <c:v>44524</c:v>
                </c:pt>
                <c:pt idx="346">
                  <c:v>44525</c:v>
                </c:pt>
                <c:pt idx="347">
                  <c:v>44526</c:v>
                </c:pt>
                <c:pt idx="348">
                  <c:v>44527</c:v>
                </c:pt>
                <c:pt idx="349">
                  <c:v>44528</c:v>
                </c:pt>
                <c:pt idx="350">
                  <c:v>44529</c:v>
                </c:pt>
                <c:pt idx="351">
                  <c:v>44530</c:v>
                </c:pt>
                <c:pt idx="352">
                  <c:v>44531</c:v>
                </c:pt>
                <c:pt idx="353">
                  <c:v>44532</c:v>
                </c:pt>
                <c:pt idx="354">
                  <c:v>44533</c:v>
                </c:pt>
                <c:pt idx="355">
                  <c:v>44534</c:v>
                </c:pt>
                <c:pt idx="356">
                  <c:v>44535</c:v>
                </c:pt>
                <c:pt idx="357">
                  <c:v>44536</c:v>
                </c:pt>
                <c:pt idx="358">
                  <c:v>44537</c:v>
                </c:pt>
                <c:pt idx="359">
                  <c:v>44538</c:v>
                </c:pt>
                <c:pt idx="360">
                  <c:v>44539</c:v>
                </c:pt>
                <c:pt idx="361">
                  <c:v>44540</c:v>
                </c:pt>
                <c:pt idx="362">
                  <c:v>44541</c:v>
                </c:pt>
                <c:pt idx="363">
                  <c:v>44542</c:v>
                </c:pt>
                <c:pt idx="364">
                  <c:v>44543</c:v>
                </c:pt>
                <c:pt idx="365">
                  <c:v>44544</c:v>
                </c:pt>
                <c:pt idx="366">
                  <c:v>44545</c:v>
                </c:pt>
                <c:pt idx="367">
                  <c:v>44546</c:v>
                </c:pt>
                <c:pt idx="368">
                  <c:v>44547</c:v>
                </c:pt>
                <c:pt idx="369">
                  <c:v>44548</c:v>
                </c:pt>
                <c:pt idx="370">
                  <c:v>44549</c:v>
                </c:pt>
                <c:pt idx="371">
                  <c:v>44550</c:v>
                </c:pt>
                <c:pt idx="372">
                  <c:v>44551</c:v>
                </c:pt>
                <c:pt idx="373">
                  <c:v>44552</c:v>
                </c:pt>
                <c:pt idx="374">
                  <c:v>44553</c:v>
                </c:pt>
                <c:pt idx="375">
                  <c:v>44554</c:v>
                </c:pt>
                <c:pt idx="376">
                  <c:v>44555</c:v>
                </c:pt>
                <c:pt idx="377">
                  <c:v>44556</c:v>
                </c:pt>
                <c:pt idx="378">
                  <c:v>44557</c:v>
                </c:pt>
                <c:pt idx="379">
                  <c:v>44558</c:v>
                </c:pt>
                <c:pt idx="380">
                  <c:v>44559</c:v>
                </c:pt>
                <c:pt idx="381">
                  <c:v>44560</c:v>
                </c:pt>
                <c:pt idx="382">
                  <c:v>44561</c:v>
                </c:pt>
                <c:pt idx="383">
                  <c:v>44562</c:v>
                </c:pt>
                <c:pt idx="384">
                  <c:v>44563</c:v>
                </c:pt>
                <c:pt idx="385">
                  <c:v>44564</c:v>
                </c:pt>
                <c:pt idx="386">
                  <c:v>44565</c:v>
                </c:pt>
                <c:pt idx="387">
                  <c:v>44566</c:v>
                </c:pt>
                <c:pt idx="388">
                  <c:v>44567</c:v>
                </c:pt>
                <c:pt idx="389">
                  <c:v>44568</c:v>
                </c:pt>
                <c:pt idx="390">
                  <c:v>44569</c:v>
                </c:pt>
                <c:pt idx="391">
                  <c:v>44570</c:v>
                </c:pt>
                <c:pt idx="392">
                  <c:v>44571</c:v>
                </c:pt>
                <c:pt idx="393">
                  <c:v>44572</c:v>
                </c:pt>
                <c:pt idx="394">
                  <c:v>44573</c:v>
                </c:pt>
                <c:pt idx="395">
                  <c:v>44574</c:v>
                </c:pt>
                <c:pt idx="396">
                  <c:v>44575</c:v>
                </c:pt>
                <c:pt idx="397">
                  <c:v>44576</c:v>
                </c:pt>
                <c:pt idx="398">
                  <c:v>44577</c:v>
                </c:pt>
                <c:pt idx="399">
                  <c:v>44578</c:v>
                </c:pt>
                <c:pt idx="400">
                  <c:v>44579</c:v>
                </c:pt>
                <c:pt idx="401">
                  <c:v>44580</c:v>
                </c:pt>
                <c:pt idx="402">
                  <c:v>44581</c:v>
                </c:pt>
                <c:pt idx="403">
                  <c:v>44582</c:v>
                </c:pt>
                <c:pt idx="404">
                  <c:v>44583</c:v>
                </c:pt>
                <c:pt idx="405">
                  <c:v>44584</c:v>
                </c:pt>
                <c:pt idx="406">
                  <c:v>44585</c:v>
                </c:pt>
                <c:pt idx="407">
                  <c:v>44586</c:v>
                </c:pt>
                <c:pt idx="408">
                  <c:v>44587</c:v>
                </c:pt>
                <c:pt idx="409">
                  <c:v>44588</c:v>
                </c:pt>
                <c:pt idx="410">
                  <c:v>44589</c:v>
                </c:pt>
                <c:pt idx="411">
                  <c:v>44590</c:v>
                </c:pt>
                <c:pt idx="412">
                  <c:v>44591</c:v>
                </c:pt>
                <c:pt idx="413">
                  <c:v>44592</c:v>
                </c:pt>
                <c:pt idx="414">
                  <c:v>44593</c:v>
                </c:pt>
                <c:pt idx="415">
                  <c:v>44594</c:v>
                </c:pt>
                <c:pt idx="416">
                  <c:v>44595</c:v>
                </c:pt>
                <c:pt idx="417">
                  <c:v>44596</c:v>
                </c:pt>
                <c:pt idx="418">
                  <c:v>44597</c:v>
                </c:pt>
                <c:pt idx="419">
                  <c:v>44598</c:v>
                </c:pt>
                <c:pt idx="420">
                  <c:v>44599</c:v>
                </c:pt>
                <c:pt idx="421">
                  <c:v>44600</c:v>
                </c:pt>
                <c:pt idx="422">
                  <c:v>44601</c:v>
                </c:pt>
                <c:pt idx="423">
                  <c:v>44602</c:v>
                </c:pt>
                <c:pt idx="424">
                  <c:v>44603</c:v>
                </c:pt>
                <c:pt idx="425">
                  <c:v>44604</c:v>
                </c:pt>
                <c:pt idx="426">
                  <c:v>44605</c:v>
                </c:pt>
                <c:pt idx="427">
                  <c:v>44606</c:v>
                </c:pt>
                <c:pt idx="428">
                  <c:v>44607</c:v>
                </c:pt>
                <c:pt idx="429">
                  <c:v>44608</c:v>
                </c:pt>
                <c:pt idx="430">
                  <c:v>44609</c:v>
                </c:pt>
                <c:pt idx="431">
                  <c:v>44610</c:v>
                </c:pt>
                <c:pt idx="432">
                  <c:v>44611</c:v>
                </c:pt>
                <c:pt idx="433">
                  <c:v>44612</c:v>
                </c:pt>
                <c:pt idx="434">
                  <c:v>44613</c:v>
                </c:pt>
                <c:pt idx="435">
                  <c:v>44614</c:v>
                </c:pt>
                <c:pt idx="436">
                  <c:v>44615</c:v>
                </c:pt>
                <c:pt idx="437">
                  <c:v>44616</c:v>
                </c:pt>
                <c:pt idx="438">
                  <c:v>44617</c:v>
                </c:pt>
                <c:pt idx="439">
                  <c:v>44618</c:v>
                </c:pt>
                <c:pt idx="440">
                  <c:v>44619</c:v>
                </c:pt>
                <c:pt idx="441">
                  <c:v>44620</c:v>
                </c:pt>
                <c:pt idx="442">
                  <c:v>44621</c:v>
                </c:pt>
                <c:pt idx="443">
                  <c:v>44622</c:v>
                </c:pt>
                <c:pt idx="444">
                  <c:v>44623</c:v>
                </c:pt>
                <c:pt idx="445">
                  <c:v>44624</c:v>
                </c:pt>
                <c:pt idx="446">
                  <c:v>44625</c:v>
                </c:pt>
                <c:pt idx="447">
                  <c:v>44626</c:v>
                </c:pt>
                <c:pt idx="448">
                  <c:v>44627</c:v>
                </c:pt>
                <c:pt idx="449">
                  <c:v>44628</c:v>
                </c:pt>
                <c:pt idx="450">
                  <c:v>44629</c:v>
                </c:pt>
                <c:pt idx="451">
                  <c:v>44630</c:v>
                </c:pt>
                <c:pt idx="452">
                  <c:v>44631</c:v>
                </c:pt>
                <c:pt idx="453">
                  <c:v>44632</c:v>
                </c:pt>
                <c:pt idx="454">
                  <c:v>44633</c:v>
                </c:pt>
                <c:pt idx="455">
                  <c:v>44634</c:v>
                </c:pt>
                <c:pt idx="456">
                  <c:v>44635</c:v>
                </c:pt>
                <c:pt idx="457">
                  <c:v>44636</c:v>
                </c:pt>
                <c:pt idx="458">
                  <c:v>44637</c:v>
                </c:pt>
                <c:pt idx="459">
                  <c:v>44638</c:v>
                </c:pt>
                <c:pt idx="460">
                  <c:v>44639</c:v>
                </c:pt>
                <c:pt idx="461">
                  <c:v>44640</c:v>
                </c:pt>
                <c:pt idx="462">
                  <c:v>44641</c:v>
                </c:pt>
                <c:pt idx="463">
                  <c:v>44642</c:v>
                </c:pt>
                <c:pt idx="464">
                  <c:v>44643</c:v>
                </c:pt>
                <c:pt idx="465">
                  <c:v>44644</c:v>
                </c:pt>
                <c:pt idx="466">
                  <c:v>44645</c:v>
                </c:pt>
                <c:pt idx="467">
                  <c:v>44646</c:v>
                </c:pt>
                <c:pt idx="468">
                  <c:v>44647</c:v>
                </c:pt>
                <c:pt idx="469">
                  <c:v>44648</c:v>
                </c:pt>
                <c:pt idx="470">
                  <c:v>44649</c:v>
                </c:pt>
                <c:pt idx="471">
                  <c:v>44650</c:v>
                </c:pt>
                <c:pt idx="472">
                  <c:v>44651</c:v>
                </c:pt>
                <c:pt idx="473">
                  <c:v>44652</c:v>
                </c:pt>
                <c:pt idx="474">
                  <c:v>44653</c:v>
                </c:pt>
                <c:pt idx="475">
                  <c:v>44654</c:v>
                </c:pt>
                <c:pt idx="476">
                  <c:v>44655</c:v>
                </c:pt>
                <c:pt idx="477">
                  <c:v>44656</c:v>
                </c:pt>
                <c:pt idx="478">
                  <c:v>44657</c:v>
                </c:pt>
                <c:pt idx="479">
                  <c:v>44658</c:v>
                </c:pt>
                <c:pt idx="480">
                  <c:v>44659</c:v>
                </c:pt>
                <c:pt idx="481">
                  <c:v>44660</c:v>
                </c:pt>
                <c:pt idx="482">
                  <c:v>44661</c:v>
                </c:pt>
                <c:pt idx="483">
                  <c:v>44662</c:v>
                </c:pt>
                <c:pt idx="484">
                  <c:v>44663</c:v>
                </c:pt>
                <c:pt idx="485">
                  <c:v>44664</c:v>
                </c:pt>
                <c:pt idx="486">
                  <c:v>44665</c:v>
                </c:pt>
                <c:pt idx="487">
                  <c:v>44666</c:v>
                </c:pt>
                <c:pt idx="488">
                  <c:v>44667</c:v>
                </c:pt>
                <c:pt idx="489">
                  <c:v>44668</c:v>
                </c:pt>
                <c:pt idx="490">
                  <c:v>44669</c:v>
                </c:pt>
                <c:pt idx="491">
                  <c:v>44670</c:v>
                </c:pt>
                <c:pt idx="492">
                  <c:v>44671</c:v>
                </c:pt>
                <c:pt idx="493">
                  <c:v>44672</c:v>
                </c:pt>
                <c:pt idx="494">
                  <c:v>44673</c:v>
                </c:pt>
                <c:pt idx="495">
                  <c:v>44674</c:v>
                </c:pt>
                <c:pt idx="496">
                  <c:v>44675</c:v>
                </c:pt>
                <c:pt idx="497">
                  <c:v>44676</c:v>
                </c:pt>
                <c:pt idx="498">
                  <c:v>44677</c:v>
                </c:pt>
              </c:numCache>
            </c:numRef>
          </c:cat>
          <c:val>
            <c:numRef>
              <c:f>People!People1617</c:f>
              <c:numCache>
                <c:formatCode>0.00%</c:formatCode>
                <c:ptCount val="499"/>
                <c:pt idx="0">
                  <c:v>1.2119640240599097E-6</c:v>
                </c:pt>
                <c:pt idx="1">
                  <c:v>2.4239280481198195E-6</c:v>
                </c:pt>
                <c:pt idx="2">
                  <c:v>3.6358920721797296E-6</c:v>
                </c:pt>
                <c:pt idx="3">
                  <c:v>4.8478560962396389E-6</c:v>
                </c:pt>
                <c:pt idx="4">
                  <c:v>7.2717841443594593E-6</c:v>
                </c:pt>
                <c:pt idx="5">
                  <c:v>1.3331604264659007E-5</c:v>
                </c:pt>
                <c:pt idx="6">
                  <c:v>1.5755532312778828E-5</c:v>
                </c:pt>
                <c:pt idx="7">
                  <c:v>2.1815352433078378E-5</c:v>
                </c:pt>
                <c:pt idx="8">
                  <c:v>2.3027316457138287E-5</c:v>
                </c:pt>
                <c:pt idx="9">
                  <c:v>3.6358920721797293E-5</c:v>
                </c:pt>
                <c:pt idx="10">
                  <c:v>4.6054632914276574E-5</c:v>
                </c:pt>
                <c:pt idx="11">
                  <c:v>4.9690524986456299E-5</c:v>
                </c:pt>
                <c:pt idx="12">
                  <c:v>5.8174273154875674E-5</c:v>
                </c:pt>
                <c:pt idx="13">
                  <c:v>6.4234093275175217E-5</c:v>
                </c:pt>
                <c:pt idx="14">
                  <c:v>9.9381049972912597E-5</c:v>
                </c:pt>
                <c:pt idx="15">
                  <c:v>1.3331604264659009E-4</c:v>
                </c:pt>
                <c:pt idx="16">
                  <c:v>2.1815352433078377E-4</c:v>
                </c:pt>
                <c:pt idx="17">
                  <c:v>2.6299619322100044E-4</c:v>
                </c:pt>
                <c:pt idx="18">
                  <c:v>2.9208332979843829E-4</c:v>
                </c:pt>
                <c:pt idx="19">
                  <c:v>3.4540974685707431E-4</c:v>
                </c:pt>
                <c:pt idx="20">
                  <c:v>3.6601313526609275E-4</c:v>
                </c:pt>
                <c:pt idx="21">
                  <c:v>4.4842668890216663E-4</c:v>
                </c:pt>
                <c:pt idx="22">
                  <c:v>4.9932917791268281E-4</c:v>
                </c:pt>
                <c:pt idx="23">
                  <c:v>5.6962309130815765E-4</c:v>
                </c:pt>
                <c:pt idx="24">
                  <c:v>6.2416147239085357E-4</c:v>
                </c:pt>
                <c:pt idx="25">
                  <c:v>6.7142806932919002E-4</c:v>
                </c:pt>
                <c:pt idx="26">
                  <c:v>7.1142288212316701E-4</c:v>
                </c:pt>
                <c:pt idx="27">
                  <c:v>7.2354252236376615E-4</c:v>
                </c:pt>
                <c:pt idx="28">
                  <c:v>7.732330473502225E-4</c:v>
                </c:pt>
                <c:pt idx="29">
                  <c:v>8.6776624122689541E-4</c:v>
                </c:pt>
                <c:pt idx="30">
                  <c:v>9.4290801071860982E-4</c:v>
                </c:pt>
                <c:pt idx="31">
                  <c:v>1.0119899600900247E-3</c:v>
                </c:pt>
                <c:pt idx="32">
                  <c:v>1.0907676216539187E-3</c:v>
                </c:pt>
                <c:pt idx="33">
                  <c:v>1.2131759880839696E-3</c:v>
                </c:pt>
                <c:pt idx="34">
                  <c:v>1.2337793764929882E-3</c:v>
                </c:pt>
                <c:pt idx="35">
                  <c:v>1.626455720288399E-3</c:v>
                </c:pt>
                <c:pt idx="36">
                  <c:v>2.1063934738161233E-3</c:v>
                </c:pt>
                <c:pt idx="37">
                  <c:v>2.4154442999514002E-3</c:v>
                </c:pt>
                <c:pt idx="38">
                  <c:v>2.6420815724506035E-3</c:v>
                </c:pt>
                <c:pt idx="39">
                  <c:v>2.9620400748024195E-3</c:v>
                </c:pt>
                <c:pt idx="40">
                  <c:v>3.3559283826218901E-3</c:v>
                </c:pt>
                <c:pt idx="41">
                  <c:v>3.6165006477947709E-3</c:v>
                </c:pt>
                <c:pt idx="42">
                  <c:v>3.8576814885826929E-3</c:v>
                </c:pt>
                <c:pt idx="43">
                  <c:v>4.3182278177254585E-3</c:v>
                </c:pt>
                <c:pt idx="44">
                  <c:v>4.6890888090877908E-3</c:v>
                </c:pt>
                <c:pt idx="45">
                  <c:v>5.0441942681373449E-3</c:v>
                </c:pt>
                <c:pt idx="46">
                  <c:v>5.5314038058094286E-3</c:v>
                </c:pt>
                <c:pt idx="47">
                  <c:v>6.1519293861281021E-3</c:v>
                </c:pt>
                <c:pt idx="48">
                  <c:v>6.2670659684137932E-3</c:v>
                </c:pt>
                <c:pt idx="49">
                  <c:v>6.477947708600218E-3</c:v>
                </c:pt>
                <c:pt idx="50">
                  <c:v>6.6888294487866418E-3</c:v>
                </c:pt>
                <c:pt idx="51">
                  <c:v>7.1408920297609882E-3</c:v>
                </c:pt>
                <c:pt idx="52">
                  <c:v>7.6305254954811925E-3</c:v>
                </c:pt>
                <c:pt idx="53">
                  <c:v>7.9844189905066854E-3</c:v>
                </c:pt>
                <c:pt idx="54">
                  <c:v>8.4728404922028294E-3</c:v>
                </c:pt>
                <c:pt idx="55">
                  <c:v>8.5140472690208666E-3</c:v>
                </c:pt>
                <c:pt idx="56">
                  <c:v>8.6946299086057936E-3</c:v>
                </c:pt>
                <c:pt idx="57">
                  <c:v>9.4036288626808406E-3</c:v>
                </c:pt>
                <c:pt idx="58">
                  <c:v>1.0460461491661082E-2</c:v>
                </c:pt>
                <c:pt idx="59">
                  <c:v>1.1042204223209838E-2</c:v>
                </c:pt>
                <c:pt idx="60">
                  <c:v>1.1670001587672871E-2</c:v>
                </c:pt>
                <c:pt idx="61">
                  <c:v>1.2323250196641163E-2</c:v>
                </c:pt>
                <c:pt idx="62">
                  <c:v>1.2358397153338901E-2</c:v>
                </c:pt>
                <c:pt idx="63">
                  <c:v>1.2394756074060698E-2</c:v>
                </c:pt>
                <c:pt idx="64">
                  <c:v>1.2482017483793011E-2</c:v>
                </c:pt>
                <c:pt idx="65">
                  <c:v>1.2536555864875707E-2</c:v>
                </c:pt>
                <c:pt idx="66">
                  <c:v>1.2589882281934342E-2</c:v>
                </c:pt>
                <c:pt idx="67">
                  <c:v>1.2674719763618537E-2</c:v>
                </c:pt>
                <c:pt idx="68">
                  <c:v>1.2778948669687689E-2</c:v>
                </c:pt>
                <c:pt idx="69">
                  <c:v>1.2808035806265126E-2</c:v>
                </c:pt>
                <c:pt idx="70">
                  <c:v>1.2941351848911717E-2</c:v>
                </c:pt>
                <c:pt idx="71">
                  <c:v>1.3079515747654546E-2</c:v>
                </c:pt>
                <c:pt idx="72">
                  <c:v>1.3472192091449958E-2</c:v>
                </c:pt>
                <c:pt idx="73">
                  <c:v>1.4223609786367102E-2</c:v>
                </c:pt>
                <c:pt idx="74">
                  <c:v>1.5173789581230071E-2</c:v>
                </c:pt>
                <c:pt idx="75">
                  <c:v>1.5884000499329178E-2</c:v>
                </c:pt>
                <c:pt idx="76">
                  <c:v>1.6182143649247915E-2</c:v>
                </c:pt>
                <c:pt idx="77">
                  <c:v>1.6585727669259864E-2</c:v>
                </c:pt>
                <c:pt idx="78">
                  <c:v>1.7154138796543962E-2</c:v>
                </c:pt>
                <c:pt idx="79">
                  <c:v>1.7989182009121241E-2</c:v>
                </c:pt>
                <c:pt idx="80">
                  <c:v>1.9014503573475925E-2</c:v>
                </c:pt>
                <c:pt idx="81">
                  <c:v>2.0059216562215567E-2</c:v>
                </c:pt>
                <c:pt idx="82">
                  <c:v>2.0777911228483093E-2</c:v>
                </c:pt>
                <c:pt idx="83">
                  <c:v>2.1257848982010819E-2</c:v>
                </c:pt>
                <c:pt idx="84">
                  <c:v>2.2001994892783601E-2</c:v>
                </c:pt>
                <c:pt idx="85">
                  <c:v>2.3138817147351796E-2</c:v>
                </c:pt>
                <c:pt idx="86">
                  <c:v>2.458105433598309E-2</c:v>
                </c:pt>
                <c:pt idx="87">
                  <c:v>2.6003900100229425E-2</c:v>
                </c:pt>
                <c:pt idx="88">
                  <c:v>2.7449773180932897E-2</c:v>
                </c:pt>
                <c:pt idx="89">
                  <c:v>2.8647193636704087E-2</c:v>
                </c:pt>
                <c:pt idx="90">
                  <c:v>2.9513747913906922E-2</c:v>
                </c:pt>
                <c:pt idx="91">
                  <c:v>3.0952349210466037E-2</c:v>
                </c:pt>
                <c:pt idx="92">
                  <c:v>3.2455184600300321E-2</c:v>
                </c:pt>
                <c:pt idx="93">
                  <c:v>3.4050129255963166E-2</c:v>
                </c:pt>
                <c:pt idx="94">
                  <c:v>3.5973516162146245E-2</c:v>
                </c:pt>
                <c:pt idx="95">
                  <c:v>3.7750255421418071E-2</c:v>
                </c:pt>
                <c:pt idx="96">
                  <c:v>3.8971915157670463E-2</c:v>
                </c:pt>
                <c:pt idx="97">
                  <c:v>3.9788778909886836E-2</c:v>
                </c:pt>
                <c:pt idx="98">
                  <c:v>4.0850459394963318E-2</c:v>
                </c:pt>
                <c:pt idx="99">
                  <c:v>4.2252701770800635E-2</c:v>
                </c:pt>
                <c:pt idx="100">
                  <c:v>4.4602700013452803E-2</c:v>
                </c:pt>
                <c:pt idx="101">
                  <c:v>4.7126009111545533E-2</c:v>
                </c:pt>
                <c:pt idx="102">
                  <c:v>4.9662649813902927E-2</c:v>
                </c:pt>
                <c:pt idx="103">
                  <c:v>5.2670744521619621E-2</c:v>
                </c:pt>
                <c:pt idx="104">
                  <c:v>5.4034204048687022E-2</c:v>
                </c:pt>
                <c:pt idx="105">
                  <c:v>5.6641138664439886E-2</c:v>
                </c:pt>
                <c:pt idx="106">
                  <c:v>6.0270970916499314E-2</c:v>
                </c:pt>
                <c:pt idx="107">
                  <c:v>6.5639971543084721E-2</c:v>
                </c:pt>
                <c:pt idx="108">
                  <c:v>7.1273180326915181E-2</c:v>
                </c:pt>
                <c:pt idx="109">
                  <c:v>7.8424980032892708E-2</c:v>
                </c:pt>
                <c:pt idx="110">
                  <c:v>8.3538256250401469E-2</c:v>
                </c:pt>
                <c:pt idx="111">
                  <c:v>8.5215614459700384E-2</c:v>
                </c:pt>
                <c:pt idx="112">
                  <c:v>9.067066453199403E-2</c:v>
                </c:pt>
                <c:pt idx="113">
                  <c:v>9.6898947651637909E-2</c:v>
                </c:pt>
                <c:pt idx="114">
                  <c:v>0.1056299364809655</c:v>
                </c:pt>
                <c:pt idx="115">
                  <c:v>0.11306775969662117</c:v>
                </c:pt>
                <c:pt idx="116">
                  <c:v>0.12064980663113996</c:v>
                </c:pt>
                <c:pt idx="117">
                  <c:v>0.12807429824253097</c:v>
                </c:pt>
                <c:pt idx="118">
                  <c:v>0.13111753990694541</c:v>
                </c:pt>
                <c:pt idx="119">
                  <c:v>0.13646957303719395</c:v>
                </c:pt>
                <c:pt idx="120">
                  <c:v>0.14246152317214617</c:v>
                </c:pt>
                <c:pt idx="121">
                  <c:v>0.1498545037189116</c:v>
                </c:pt>
                <c:pt idx="122">
                  <c:v>0.15718930999252217</c:v>
                </c:pt>
                <c:pt idx="123">
                  <c:v>0.16591181507368136</c:v>
                </c:pt>
                <c:pt idx="124">
                  <c:v>0.17280546644253411</c:v>
                </c:pt>
                <c:pt idx="125">
                  <c:v>0.17531423197233814</c:v>
                </c:pt>
                <c:pt idx="126">
                  <c:v>0.18030267589536872</c:v>
                </c:pt>
                <c:pt idx="127">
                  <c:v>0.18565228509756918</c:v>
                </c:pt>
                <c:pt idx="128">
                  <c:v>0.19064678884072006</c:v>
                </c:pt>
                <c:pt idx="129">
                  <c:v>0.19731501490109768</c:v>
                </c:pt>
                <c:pt idx="130">
                  <c:v>0.20517460159712619</c:v>
                </c:pt>
                <c:pt idx="131">
                  <c:v>0.21144166756553998</c:v>
                </c:pt>
                <c:pt idx="132">
                  <c:v>0.21395164505936806</c:v>
                </c:pt>
                <c:pt idx="133">
                  <c:v>0.21838743338742733</c:v>
                </c:pt>
                <c:pt idx="134">
                  <c:v>0.22379764079083075</c:v>
                </c:pt>
                <c:pt idx="135">
                  <c:v>0.22860065421818018</c:v>
                </c:pt>
                <c:pt idx="136">
                  <c:v>0.23282798473410116</c:v>
                </c:pt>
                <c:pt idx="137">
                  <c:v>0.23844301405757071</c:v>
                </c:pt>
                <c:pt idx="138">
                  <c:v>0.24304241752887806</c:v>
                </c:pt>
                <c:pt idx="139">
                  <c:v>0.24463372629246874</c:v>
                </c:pt>
                <c:pt idx="140">
                  <c:v>0.2471861225271389</c:v>
                </c:pt>
                <c:pt idx="141">
                  <c:v>0.25017846170254282</c:v>
                </c:pt>
                <c:pt idx="142">
                  <c:v>0.25342410135897525</c:v>
                </c:pt>
                <c:pt idx="143">
                  <c:v>0.25689516632388282</c:v>
                </c:pt>
                <c:pt idx="144">
                  <c:v>0.26067649407894977</c:v>
                </c:pt>
                <c:pt idx="145">
                  <c:v>0.26378396983663938</c:v>
                </c:pt>
                <c:pt idx="146">
                  <c:v>0.26529044111854583</c:v>
                </c:pt>
                <c:pt idx="147">
                  <c:v>0.26711687090280412</c:v>
                </c:pt>
                <c:pt idx="148">
                  <c:v>0.26977591997159156</c:v>
                </c:pt>
                <c:pt idx="149">
                  <c:v>0.27274159593846614</c:v>
                </c:pt>
                <c:pt idx="150">
                  <c:v>0.2760538936162219</c:v>
                </c:pt>
                <c:pt idx="151">
                  <c:v>0.28036484964980302</c:v>
                </c:pt>
                <c:pt idx="152">
                  <c:v>0.2846091476620608</c:v>
                </c:pt>
                <c:pt idx="153">
                  <c:v>0.28628892979940784</c:v>
                </c:pt>
                <c:pt idx="154">
                  <c:v>0.28989694669903421</c:v>
                </c:pt>
                <c:pt idx="155">
                  <c:v>0.29402974402107845</c:v>
                </c:pt>
                <c:pt idx="156">
                  <c:v>0.29822192758030169</c:v>
                </c:pt>
                <c:pt idx="157">
                  <c:v>0.30280678748332035</c:v>
                </c:pt>
                <c:pt idx="158">
                  <c:v>0.30798308583008022</c:v>
                </c:pt>
                <c:pt idx="159">
                  <c:v>0.31242614594228385</c:v>
                </c:pt>
                <c:pt idx="160">
                  <c:v>0.31454465905634055</c:v>
                </c:pt>
                <c:pt idx="161">
                  <c:v>0.31802057187734439</c:v>
                </c:pt>
                <c:pt idx="162">
                  <c:v>0.32151224023066099</c:v>
                </c:pt>
                <c:pt idx="163">
                  <c:v>0.32545839509300006</c:v>
                </c:pt>
                <c:pt idx="164">
                  <c:v>0.32899854200727907</c:v>
                </c:pt>
                <c:pt idx="165">
                  <c:v>0.33261625461909788</c:v>
                </c:pt>
                <c:pt idx="166">
                  <c:v>0.33499776392637559</c:v>
                </c:pt>
                <c:pt idx="167">
                  <c:v>0.33641091397842948</c:v>
                </c:pt>
                <c:pt idx="168">
                  <c:v>0.33702901563070004</c:v>
                </c:pt>
                <c:pt idx="169">
                  <c:v>0.34044190632245275</c:v>
                </c:pt>
                <c:pt idx="170">
                  <c:v>0.34356028975635888</c:v>
                </c:pt>
                <c:pt idx="171">
                  <c:v>0.34632962755133578</c:v>
                </c:pt>
                <c:pt idx="172">
                  <c:v>0.34947225026572309</c:v>
                </c:pt>
                <c:pt idx="173">
                  <c:v>0.35203797810465792</c:v>
                </c:pt>
                <c:pt idx="174">
                  <c:v>0.35367291757311475</c:v>
                </c:pt>
                <c:pt idx="175">
                  <c:v>0.35666283282047057</c:v>
                </c:pt>
                <c:pt idx="176">
                  <c:v>0.35925037601183846</c:v>
                </c:pt>
                <c:pt idx="177">
                  <c:v>0.3617858047501718</c:v>
                </c:pt>
                <c:pt idx="178">
                  <c:v>0.36464240395488101</c:v>
                </c:pt>
                <c:pt idx="179">
                  <c:v>0.3680892296393074</c:v>
                </c:pt>
                <c:pt idx="180">
                  <c:v>0.36983930569004991</c:v>
                </c:pt>
                <c:pt idx="181">
                  <c:v>0.3707967572690572</c:v>
                </c:pt>
                <c:pt idx="182">
                  <c:v>0.37342187134517096</c:v>
                </c:pt>
                <c:pt idx="183">
                  <c:v>0.37652934710286062</c:v>
                </c:pt>
                <c:pt idx="184">
                  <c:v>0.37895569907902854</c:v>
                </c:pt>
                <c:pt idx="185">
                  <c:v>0.38113238646624015</c:v>
                </c:pt>
                <c:pt idx="186">
                  <c:v>0.38324847565224873</c:v>
                </c:pt>
                <c:pt idx="187">
                  <c:v>0.38480706138718979</c:v>
                </c:pt>
                <c:pt idx="188">
                  <c:v>0.38556696283027536</c:v>
                </c:pt>
                <c:pt idx="189">
                  <c:v>0.38774243825346288</c:v>
                </c:pt>
                <c:pt idx="190">
                  <c:v>0.39017363808572708</c:v>
                </c:pt>
                <c:pt idx="191">
                  <c:v>0.39221700943029209</c:v>
                </c:pt>
                <c:pt idx="192">
                  <c:v>0.39474516638448104</c:v>
                </c:pt>
                <c:pt idx="193">
                  <c:v>0.39708183302286854</c:v>
                </c:pt>
                <c:pt idx="194">
                  <c:v>0.39863920679378556</c:v>
                </c:pt>
                <c:pt idx="195">
                  <c:v>0.39951909267525304</c:v>
                </c:pt>
                <c:pt idx="196">
                  <c:v>0.40161336650882856</c:v>
                </c:pt>
                <c:pt idx="197">
                  <c:v>0.40357553626378156</c:v>
                </c:pt>
                <c:pt idx="198">
                  <c:v>0.40568314170162173</c:v>
                </c:pt>
                <c:pt idx="199">
                  <c:v>0.40783801373640027</c:v>
                </c:pt>
                <c:pt idx="200">
                  <c:v>0.40994319524619233</c:v>
                </c:pt>
                <c:pt idx="201">
                  <c:v>0.41122060532755145</c:v>
                </c:pt>
                <c:pt idx="202">
                  <c:v>0.41140361189518448</c:v>
                </c:pt>
                <c:pt idx="203">
                  <c:v>0.41322882971541874</c:v>
                </c:pt>
                <c:pt idx="204">
                  <c:v>0.41506737913991759</c:v>
                </c:pt>
                <c:pt idx="205">
                  <c:v>0.41727194169968257</c:v>
                </c:pt>
                <c:pt idx="206">
                  <c:v>0.41925350287902052</c:v>
                </c:pt>
                <c:pt idx="207">
                  <c:v>0.42158410969728777</c:v>
                </c:pt>
                <c:pt idx="208">
                  <c:v>0.42345295822238815</c:v>
                </c:pt>
                <c:pt idx="209">
                  <c:v>0.42496064146831863</c:v>
                </c:pt>
                <c:pt idx="210">
                  <c:v>0.4275857555444324</c:v>
                </c:pt>
                <c:pt idx="211">
                  <c:v>0.43007270572180334</c:v>
                </c:pt>
                <c:pt idx="212">
                  <c:v>0.43246512270529763</c:v>
                </c:pt>
                <c:pt idx="213">
                  <c:v>0.43492177378206703</c:v>
                </c:pt>
                <c:pt idx="214">
                  <c:v>0.43757597499475825</c:v>
                </c:pt>
                <c:pt idx="215">
                  <c:v>0.43964358561980449</c:v>
                </c:pt>
                <c:pt idx="216">
                  <c:v>0.44073071734938618</c:v>
                </c:pt>
                <c:pt idx="217">
                  <c:v>0.4438466768552442</c:v>
                </c:pt>
                <c:pt idx="218">
                  <c:v>0.44726199147504503</c:v>
                </c:pt>
                <c:pt idx="219">
                  <c:v>0.45066276252655718</c:v>
                </c:pt>
                <c:pt idx="220">
                  <c:v>0.45397021234821666</c:v>
                </c:pt>
                <c:pt idx="221">
                  <c:v>0.4578921279300745</c:v>
                </c:pt>
                <c:pt idx="222">
                  <c:v>0.46038998578366197</c:v>
                </c:pt>
                <c:pt idx="223">
                  <c:v>0.46231700858191727</c:v>
                </c:pt>
                <c:pt idx="224">
                  <c:v>0.4659856236827466</c:v>
                </c:pt>
                <c:pt idx="225">
                  <c:v>0.46992693068898944</c:v>
                </c:pt>
                <c:pt idx="226">
                  <c:v>0.47405245622688935</c:v>
                </c:pt>
                <c:pt idx="227">
                  <c:v>0.47824585175013667</c:v>
                </c:pt>
                <c:pt idx="228">
                  <c:v>0.48292766877508009</c:v>
                </c:pt>
                <c:pt idx="229">
                  <c:v>0.48610180255409297</c:v>
                </c:pt>
                <c:pt idx="230">
                  <c:v>0.48801306982003545</c:v>
                </c:pt>
                <c:pt idx="231">
                  <c:v>0.49252036402551425</c:v>
                </c:pt>
                <c:pt idx="232">
                  <c:v>0.49690161397249083</c:v>
                </c:pt>
                <c:pt idx="233">
                  <c:v>0.50174341024861013</c:v>
                </c:pt>
                <c:pt idx="234">
                  <c:v>0.50680093612101218</c:v>
                </c:pt>
                <c:pt idx="235">
                  <c:v>0.51226204601342618</c:v>
                </c:pt>
                <c:pt idx="236">
                  <c:v>0.51645422957264941</c:v>
                </c:pt>
                <c:pt idx="237">
                  <c:v>0.51906964793657062</c:v>
                </c:pt>
                <c:pt idx="238">
                  <c:v>0.52460105174238003</c:v>
                </c:pt>
                <c:pt idx="239">
                  <c:v>0.53057239848892324</c:v>
                </c:pt>
                <c:pt idx="240">
                  <c:v>0.53581535485700638</c:v>
                </c:pt>
                <c:pt idx="241">
                  <c:v>0.54075168432700249</c:v>
                </c:pt>
                <c:pt idx="242">
                  <c:v>0.5456807420128541</c:v>
                </c:pt>
                <c:pt idx="243">
                  <c:v>0.54961114134288036</c:v>
                </c:pt>
                <c:pt idx="244">
                  <c:v>0.55162663751489205</c:v>
                </c:pt>
                <c:pt idx="245">
                  <c:v>0.55551098221200401</c:v>
                </c:pt>
                <c:pt idx="246">
                  <c:v>0.55931897317560031</c:v>
                </c:pt>
                <c:pt idx="247">
                  <c:v>0.56261066746494692</c:v>
                </c:pt>
                <c:pt idx="248">
                  <c:v>0.56567814840984265</c:v>
                </c:pt>
                <c:pt idx="249">
                  <c:v>0.56964975451668698</c:v>
                </c:pt>
                <c:pt idx="250">
                  <c:v>0.57292326934567273</c:v>
                </c:pt>
                <c:pt idx="251">
                  <c:v>0.57492906980549185</c:v>
                </c:pt>
                <c:pt idx="252">
                  <c:v>0.57724513305547043</c:v>
                </c:pt>
                <c:pt idx="253">
                  <c:v>0.57958301165788195</c:v>
                </c:pt>
                <c:pt idx="254">
                  <c:v>0.58188089544749955</c:v>
                </c:pt>
                <c:pt idx="255">
                  <c:v>0.58440420454559228</c:v>
                </c:pt>
                <c:pt idx="256">
                  <c:v>0.58743169067769396</c:v>
                </c:pt>
                <c:pt idx="257">
                  <c:v>0.59046038877381968</c:v>
                </c:pt>
                <c:pt idx="258">
                  <c:v>0.59217168197579229</c:v>
                </c:pt>
                <c:pt idx="259">
                  <c:v>0.59447320165748196</c:v>
                </c:pt>
                <c:pt idx="260">
                  <c:v>0.59696136379887699</c:v>
                </c:pt>
                <c:pt idx="261">
                  <c:v>0.59911502386963145</c:v>
                </c:pt>
                <c:pt idx="262">
                  <c:v>0.6011256721855468</c:v>
                </c:pt>
                <c:pt idx="263">
                  <c:v>0.60372654698117945</c:v>
                </c:pt>
                <c:pt idx="264">
                  <c:v>0.60604018630310974</c:v>
                </c:pt>
                <c:pt idx="265">
                  <c:v>0.60754544562099222</c:v>
                </c:pt>
                <c:pt idx="266">
                  <c:v>0.60835503758906417</c:v>
                </c:pt>
                <c:pt idx="267">
                  <c:v>0.60996452581301575</c:v>
                </c:pt>
                <c:pt idx="268">
                  <c:v>0.61164430795036284</c:v>
                </c:pt>
                <c:pt idx="269">
                  <c:v>0.61343316684987526</c:v>
                </c:pt>
                <c:pt idx="270">
                  <c:v>0.61560137048891839</c:v>
                </c:pt>
                <c:pt idx="271">
                  <c:v>0.61771018789078269</c:v>
                </c:pt>
                <c:pt idx="272">
                  <c:v>0.61883125461303812</c:v>
                </c:pt>
                <c:pt idx="273">
                  <c:v>0.62036317713944977</c:v>
                </c:pt>
                <c:pt idx="274">
                  <c:v>0.62195812179511267</c:v>
                </c:pt>
                <c:pt idx="275">
                  <c:v>0.62315554225088388</c:v>
                </c:pt>
                <c:pt idx="276">
                  <c:v>0.62456990426696168</c:v>
                </c:pt>
                <c:pt idx="277">
                  <c:v>0.62619151213115387</c:v>
                </c:pt>
                <c:pt idx="278">
                  <c:v>0.62759981432711154</c:v>
                </c:pt>
                <c:pt idx="279">
                  <c:v>0.62832335684947527</c:v>
                </c:pt>
                <c:pt idx="280">
                  <c:v>0.6294371517875863</c:v>
                </c:pt>
                <c:pt idx="281">
                  <c:v>0.63045641353182069</c:v>
                </c:pt>
                <c:pt idx="282">
                  <c:v>0.63151809401689718</c:v>
                </c:pt>
                <c:pt idx="283">
                  <c:v>0.63253493183308351</c:v>
                </c:pt>
                <c:pt idx="284">
                  <c:v>0.63386203243942907</c:v>
                </c:pt>
                <c:pt idx="285">
                  <c:v>0.63495037613303484</c:v>
                </c:pt>
                <c:pt idx="286">
                  <c:v>0.63546182495118819</c:v>
                </c:pt>
                <c:pt idx="287">
                  <c:v>0.63644836366677293</c:v>
                </c:pt>
                <c:pt idx="288">
                  <c:v>0.63753064754025845</c:v>
                </c:pt>
                <c:pt idx="289">
                  <c:v>0.6386177792698402</c:v>
                </c:pt>
                <c:pt idx="290">
                  <c:v>0.63958250263299188</c:v>
                </c:pt>
                <c:pt idx="291">
                  <c:v>0.64071690095951195</c:v>
                </c:pt>
                <c:pt idx="292">
                  <c:v>0.64153861256782452</c:v>
                </c:pt>
                <c:pt idx="293">
                  <c:v>0.64205975709817031</c:v>
                </c:pt>
                <c:pt idx="294">
                  <c:v>0.64281481068515967</c:v>
                </c:pt>
                <c:pt idx="295">
                  <c:v>0.64346927125815201</c:v>
                </c:pt>
                <c:pt idx="296">
                  <c:v>0.64416978646405865</c:v>
                </c:pt>
                <c:pt idx="297">
                  <c:v>0.64486424184984492</c:v>
                </c:pt>
                <c:pt idx="298">
                  <c:v>0.6457441277313124</c:v>
                </c:pt>
                <c:pt idx="299">
                  <c:v>0.64645555061343563</c:v>
                </c:pt>
                <c:pt idx="300">
                  <c:v>0.6469027653383137</c:v>
                </c:pt>
                <c:pt idx="301">
                  <c:v>0.6476638787454233</c:v>
                </c:pt>
                <c:pt idx="302">
                  <c:v>0.64909278432979001</c:v>
                </c:pt>
                <c:pt idx="303">
                  <c:v>0.64969391848572366</c:v>
                </c:pt>
                <c:pt idx="304">
                  <c:v>0.65032535174225892</c:v>
                </c:pt>
                <c:pt idx="305">
                  <c:v>0.65119917780360603</c:v>
                </c:pt>
                <c:pt idx="306">
                  <c:v>0.65174092572236086</c:v>
                </c:pt>
                <c:pt idx="307">
                  <c:v>0.65212633028201195</c:v>
                </c:pt>
                <c:pt idx="308">
                  <c:v>0.65283411727206286</c:v>
                </c:pt>
                <c:pt idx="309">
                  <c:v>0.65356250765052293</c:v>
                </c:pt>
                <c:pt idx="310">
                  <c:v>0.65433210480580095</c:v>
                </c:pt>
                <c:pt idx="311">
                  <c:v>0.65498777734281732</c:v>
                </c:pt>
                <c:pt idx="312">
                  <c:v>0.65560951488716013</c:v>
                </c:pt>
                <c:pt idx="313">
                  <c:v>0.65612459959738556</c:v>
                </c:pt>
                <c:pt idx="314">
                  <c:v>0.65639001971865463</c:v>
                </c:pt>
                <c:pt idx="315">
                  <c:v>0.65712931777333117</c:v>
                </c:pt>
                <c:pt idx="316">
                  <c:v>0.65774014764145738</c:v>
                </c:pt>
                <c:pt idx="317">
                  <c:v>0.65841036374676254</c:v>
                </c:pt>
                <c:pt idx="318">
                  <c:v>0.65950840315256087</c:v>
                </c:pt>
                <c:pt idx="319">
                  <c:v>0.66013862444507199</c:v>
                </c:pt>
                <c:pt idx="320">
                  <c:v>0.66058826309799823</c:v>
                </c:pt>
                <c:pt idx="321">
                  <c:v>0.66091306945644623</c:v>
                </c:pt>
                <c:pt idx="322">
                  <c:v>0.66157480181358297</c:v>
                </c:pt>
                <c:pt idx="323">
                  <c:v>0.6621710881134204</c:v>
                </c:pt>
                <c:pt idx="324">
                  <c:v>0.66283645636262933</c:v>
                </c:pt>
                <c:pt idx="325">
                  <c:v>0.66360726548193139</c:v>
                </c:pt>
                <c:pt idx="326">
                  <c:v>0.66440352584573881</c:v>
                </c:pt>
                <c:pt idx="327">
                  <c:v>0.66490891484377179</c:v>
                </c:pt>
                <c:pt idx="328">
                  <c:v>0.66520584602966648</c:v>
                </c:pt>
                <c:pt idx="329">
                  <c:v>0.66613905832819253</c:v>
                </c:pt>
                <c:pt idx="330">
                  <c:v>0.66695592208040899</c:v>
                </c:pt>
                <c:pt idx="331">
                  <c:v>0.66833634910381323</c:v>
                </c:pt>
                <c:pt idx="332">
                  <c:v>0.66924774604990622</c:v>
                </c:pt>
                <c:pt idx="333">
                  <c:v>0.6704439545416534</c:v>
                </c:pt>
                <c:pt idx="334">
                  <c:v>0.67161228786084715</c:v>
                </c:pt>
                <c:pt idx="335">
                  <c:v>0.67244369518135227</c:v>
                </c:pt>
                <c:pt idx="336">
                  <c:v>0.67400712877238955</c:v>
                </c:pt>
                <c:pt idx="337">
                  <c:v>0.67517788601963136</c:v>
                </c:pt>
                <c:pt idx="338">
                  <c:v>0.67618502812362513</c:v>
                </c:pt>
                <c:pt idx="339">
                  <c:v>0.67718126255140243</c:v>
                </c:pt>
                <c:pt idx="340">
                  <c:v>0.6782732421370804</c:v>
                </c:pt>
                <c:pt idx="341">
                  <c:v>0.6791652476587885</c:v>
                </c:pt>
                <c:pt idx="342">
                  <c:v>0.67984637144031013</c:v>
                </c:pt>
                <c:pt idx="343">
                  <c:v>0.68089472032112197</c:v>
                </c:pt>
                <c:pt idx="344">
                  <c:v>0.68170673621724209</c:v>
                </c:pt>
                <c:pt idx="345">
                  <c:v>0.68262176905540739</c:v>
                </c:pt>
                <c:pt idx="346">
                  <c:v>0.68284719436388253</c:v>
                </c:pt>
                <c:pt idx="347">
                  <c:v>0.6835804325984387</c:v>
                </c:pt>
                <c:pt idx="348">
                  <c:v>0.68414278390560257</c:v>
                </c:pt>
                <c:pt idx="349">
                  <c:v>0.68450758507684462</c:v>
                </c:pt>
                <c:pt idx="350">
                  <c:v>0.68537171542599928</c:v>
                </c:pt>
                <c:pt idx="351">
                  <c:v>0.68638128145804123</c:v>
                </c:pt>
                <c:pt idx="352">
                  <c:v>0.68742357051873271</c:v>
                </c:pt>
                <c:pt idx="353">
                  <c:v>0.68833617942884984</c:v>
                </c:pt>
                <c:pt idx="354">
                  <c:v>0.68925848405115941</c:v>
                </c:pt>
                <c:pt idx="355">
                  <c:v>0.68982931910649159</c:v>
                </c:pt>
                <c:pt idx="356">
                  <c:v>0.69030319703989906</c:v>
                </c:pt>
                <c:pt idx="357">
                  <c:v>0.69124125719452145</c:v>
                </c:pt>
                <c:pt idx="358">
                  <c:v>0.69193328865225967</c:v>
                </c:pt>
                <c:pt idx="359">
                  <c:v>0.69275136436850004</c:v>
                </c:pt>
                <c:pt idx="360">
                  <c:v>0.69347611885488791</c:v>
                </c:pt>
                <c:pt idx="361">
                  <c:v>0.69425662368638252</c:v>
                </c:pt>
                <c:pt idx="362">
                  <c:v>0.69477049643258393</c:v>
                </c:pt>
                <c:pt idx="363">
                  <c:v>0.69508803100688754</c:v>
                </c:pt>
                <c:pt idx="364">
                  <c:v>0.69581278549327541</c:v>
                </c:pt>
                <c:pt idx="365">
                  <c:v>0.6965848065766016</c:v>
                </c:pt>
                <c:pt idx="366">
                  <c:v>0.69749377959464653</c:v>
                </c:pt>
                <c:pt idx="367">
                  <c:v>0.69814824016763888</c:v>
                </c:pt>
                <c:pt idx="368">
                  <c:v>0.69893480481925374</c:v>
                </c:pt>
                <c:pt idx="369">
                  <c:v>0.69949473219836944</c:v>
                </c:pt>
                <c:pt idx="370">
                  <c:v>0.69989346836228516</c:v>
                </c:pt>
                <c:pt idx="371">
                  <c:v>0.70100120348027584</c:v>
                </c:pt>
                <c:pt idx="372">
                  <c:v>0.70205197628913585</c:v>
                </c:pt>
                <c:pt idx="373">
                  <c:v>0.70301306376021533</c:v>
                </c:pt>
                <c:pt idx="374">
                  <c:v>0.70390628124594745</c:v>
                </c:pt>
                <c:pt idx="375">
                  <c:v>0.70421412010805873</c:v>
                </c:pt>
                <c:pt idx="376">
                  <c:v>0.70425290295682863</c:v>
                </c:pt>
                <c:pt idx="377">
                  <c:v>0.70460316055978189</c:v>
                </c:pt>
                <c:pt idx="378">
                  <c:v>0.70548910626136974</c:v>
                </c:pt>
                <c:pt idx="379">
                  <c:v>0.70647322104890642</c:v>
                </c:pt>
                <c:pt idx="380">
                  <c:v>0.70756762456263245</c:v>
                </c:pt>
                <c:pt idx="381">
                  <c:v>0.70855901113431352</c:v>
                </c:pt>
                <c:pt idx="382">
                  <c:v>0.7090256172835766</c:v>
                </c:pt>
                <c:pt idx="383">
                  <c:v>0.70917590082255999</c:v>
                </c:pt>
                <c:pt idx="384">
                  <c:v>0.70949707128893591</c:v>
                </c:pt>
                <c:pt idx="385">
                  <c:v>0.71055390391791606</c:v>
                </c:pt>
                <c:pt idx="386">
                  <c:v>0.71146045300791294</c:v>
                </c:pt>
                <c:pt idx="387">
                  <c:v>0.71235488245766909</c:v>
                </c:pt>
                <c:pt idx="388">
                  <c:v>0.71326385547571403</c:v>
                </c:pt>
                <c:pt idx="389">
                  <c:v>0.7142322147309379</c:v>
                </c:pt>
                <c:pt idx="390">
                  <c:v>0.71504665455510619</c:v>
                </c:pt>
                <c:pt idx="391">
                  <c:v>0.71544902661109411</c:v>
                </c:pt>
                <c:pt idx="392">
                  <c:v>0.71636527141328332</c:v>
                </c:pt>
                <c:pt idx="393">
                  <c:v>0.71722212997829371</c:v>
                </c:pt>
                <c:pt idx="394">
                  <c:v>0.71813110299633864</c:v>
                </c:pt>
                <c:pt idx="395">
                  <c:v>0.7190837067192497</c:v>
                </c:pt>
                <c:pt idx="396">
                  <c:v>0.7201259957799413</c:v>
                </c:pt>
                <c:pt idx="397">
                  <c:v>0.72091619632362836</c:v>
                </c:pt>
                <c:pt idx="398">
                  <c:v>0.72137674265277107</c:v>
                </c:pt>
                <c:pt idx="399">
                  <c:v>0.72230874298727321</c:v>
                </c:pt>
                <c:pt idx="400">
                  <c:v>0.72306258461023842</c:v>
                </c:pt>
                <c:pt idx="401">
                  <c:v>0.72390611157098417</c:v>
                </c:pt>
                <c:pt idx="402">
                  <c:v>0.72453148500739906</c:v>
                </c:pt>
                <c:pt idx="403">
                  <c:v>0.72524896770964253</c:v>
                </c:pt>
                <c:pt idx="404">
                  <c:v>0.72589615649849049</c:v>
                </c:pt>
                <c:pt idx="405">
                  <c:v>0.7262597457057085</c:v>
                </c:pt>
                <c:pt idx="406">
                  <c:v>0.72699419590428882</c:v>
                </c:pt>
                <c:pt idx="407">
                  <c:v>0.72757836256388564</c:v>
                </c:pt>
                <c:pt idx="408">
                  <c:v>0.72815283351129001</c:v>
                </c:pt>
                <c:pt idx="409">
                  <c:v>0.72866913018553958</c:v>
                </c:pt>
                <c:pt idx="410">
                  <c:v>0.72929086772988228</c:v>
                </c:pt>
                <c:pt idx="411">
                  <c:v>0.72979262083584306</c:v>
                </c:pt>
                <c:pt idx="412">
                  <c:v>0.73011863915831521</c:v>
                </c:pt>
                <c:pt idx="413">
                  <c:v>0.730620392264276</c:v>
                </c:pt>
                <c:pt idx="414">
                  <c:v>0.73106639502513004</c:v>
                </c:pt>
                <c:pt idx="415">
                  <c:v>0.73152088153415251</c:v>
                </c:pt>
                <c:pt idx="416">
                  <c:v>0.73181538879199914</c:v>
                </c:pt>
                <c:pt idx="417">
                  <c:v>0.73220927709981853</c:v>
                </c:pt>
                <c:pt idx="418">
                  <c:v>0.73255711077472374</c:v>
                </c:pt>
                <c:pt idx="419">
                  <c:v>0.73281768303989669</c:v>
                </c:pt>
                <c:pt idx="420">
                  <c:v>0.73332307203792968</c:v>
                </c:pt>
                <c:pt idx="421">
                  <c:v>0.7338224012158423</c:v>
                </c:pt>
                <c:pt idx="422">
                  <c:v>0.73428294754498502</c:v>
                </c:pt>
                <c:pt idx="423">
                  <c:v>0.73485620652836536</c:v>
                </c:pt>
                <c:pt idx="424">
                  <c:v>0.7353906826629758</c:v>
                </c:pt>
                <c:pt idx="425">
                  <c:v>0.73576275561836224</c:v>
                </c:pt>
                <c:pt idx="426">
                  <c:v>0.73593727843782686</c:v>
                </c:pt>
                <c:pt idx="427">
                  <c:v>0.73631662317735758</c:v>
                </c:pt>
                <c:pt idx="428">
                  <c:v>0.73673475076565831</c:v>
                </c:pt>
                <c:pt idx="429">
                  <c:v>0.73714803049786271</c:v>
                </c:pt>
                <c:pt idx="430">
                  <c:v>0.73756737005018747</c:v>
                </c:pt>
                <c:pt idx="431">
                  <c:v>0.73806063940797983</c:v>
                </c:pt>
                <c:pt idx="432">
                  <c:v>0.73840968504690907</c:v>
                </c:pt>
                <c:pt idx="433">
                  <c:v>0.73866177356391349</c:v>
                </c:pt>
                <c:pt idx="434">
                  <c:v>0.73914171131744122</c:v>
                </c:pt>
                <c:pt idx="435">
                  <c:v>0.7395307517691645</c:v>
                </c:pt>
                <c:pt idx="436">
                  <c:v>0.73987010169590128</c:v>
                </c:pt>
                <c:pt idx="437">
                  <c:v>0.74007613557999141</c:v>
                </c:pt>
                <c:pt idx="438">
                  <c:v>0.7403767026579583</c:v>
                </c:pt>
                <c:pt idx="439">
                  <c:v>0.74072332436883948</c:v>
                </c:pt>
                <c:pt idx="440">
                  <c:v>0.740936630037074</c:v>
                </c:pt>
                <c:pt idx="441">
                  <c:v>0.74120447408639123</c:v>
                </c:pt>
                <c:pt idx="442">
                  <c:v>0.74149898134423775</c:v>
                </c:pt>
                <c:pt idx="443">
                  <c:v>0.74181045609842122</c:v>
                </c:pt>
                <c:pt idx="444">
                  <c:v>0.74207830014773846</c:v>
                </c:pt>
                <c:pt idx="445">
                  <c:v>0.7423812911537534</c:v>
                </c:pt>
                <c:pt idx="446">
                  <c:v>0.74259944467808414</c:v>
                </c:pt>
                <c:pt idx="447">
                  <c:v>0.74274972821706764</c:v>
                </c:pt>
                <c:pt idx="448">
                  <c:v>0.7430224201224811</c:v>
                </c:pt>
                <c:pt idx="449">
                  <c:v>0.74330601970411114</c:v>
                </c:pt>
                <c:pt idx="450">
                  <c:v>0.74355204840099531</c:v>
                </c:pt>
                <c:pt idx="451">
                  <c:v>0.74379080531373509</c:v>
                </c:pt>
                <c:pt idx="452">
                  <c:v>0.7440695570392688</c:v>
                </c:pt>
                <c:pt idx="453">
                  <c:v>0.74428649859957552</c:v>
                </c:pt>
                <c:pt idx="454">
                  <c:v>0.74443072231843865</c:v>
                </c:pt>
                <c:pt idx="455">
                  <c:v>0.74474098510859799</c:v>
                </c:pt>
                <c:pt idx="456">
                  <c:v>0.74510578627984003</c:v>
                </c:pt>
                <c:pt idx="457">
                  <c:v>0.7454633156669378</c:v>
                </c:pt>
                <c:pt idx="458">
                  <c:v>0.74575782292478432</c:v>
                </c:pt>
                <c:pt idx="459">
                  <c:v>0.74615049926857968</c:v>
                </c:pt>
                <c:pt idx="460">
                  <c:v>0.74646924580690743</c:v>
                </c:pt>
                <c:pt idx="461">
                  <c:v>0.74669830700745476</c:v>
                </c:pt>
                <c:pt idx="462">
                  <c:v>0.74708734745917804</c:v>
                </c:pt>
                <c:pt idx="463">
                  <c:v>0.74735761543654333</c:v>
                </c:pt>
                <c:pt idx="464">
                  <c:v>0.74763515519805313</c:v>
                </c:pt>
                <c:pt idx="465">
                  <c:v>0.74789087960712974</c:v>
                </c:pt>
                <c:pt idx="466">
                  <c:v>0.74819023472107249</c:v>
                </c:pt>
                <c:pt idx="467">
                  <c:v>0.74837324128870564</c:v>
                </c:pt>
                <c:pt idx="468">
                  <c:v>0.74847141037465448</c:v>
                </c:pt>
                <c:pt idx="469">
                  <c:v>0.74877803727274161</c:v>
                </c:pt>
                <c:pt idx="470">
                  <c:v>0.74907618042266033</c:v>
                </c:pt>
                <c:pt idx="471">
                  <c:v>0.74937068768050685</c:v>
                </c:pt>
                <c:pt idx="472">
                  <c:v>0.74963247190970383</c:v>
                </c:pt>
                <c:pt idx="473">
                  <c:v>0.74993667487974291</c:v>
                </c:pt>
                <c:pt idx="474">
                  <c:v>0.75016694804431427</c:v>
                </c:pt>
                <c:pt idx="475">
                  <c:v>0.75038752549669319</c:v>
                </c:pt>
                <c:pt idx="476">
                  <c:v>0.75067718489844348</c:v>
                </c:pt>
                <c:pt idx="477">
                  <c:v>0.75096078448007353</c:v>
                </c:pt>
                <c:pt idx="478">
                  <c:v>0.75114257908368243</c:v>
                </c:pt>
                <c:pt idx="479">
                  <c:v>0.75134740100374864</c:v>
                </c:pt>
                <c:pt idx="480">
                  <c:v>0.75161766898111393</c:v>
                </c:pt>
                <c:pt idx="481">
                  <c:v>0.75182249090118014</c:v>
                </c:pt>
                <c:pt idx="482">
                  <c:v>0.75201276925295746</c:v>
                </c:pt>
                <c:pt idx="483">
                  <c:v>0.75228303723032286</c:v>
                </c:pt>
                <c:pt idx="484">
                  <c:v>0.75254118556744765</c:v>
                </c:pt>
                <c:pt idx="485">
                  <c:v>0.75282963300517391</c:v>
                </c:pt>
                <c:pt idx="486">
                  <c:v>0.75315565132764595</c:v>
                </c:pt>
                <c:pt idx="487">
                  <c:v>0.75349984911047896</c:v>
                </c:pt>
                <c:pt idx="488">
                  <c:v>0.75376042137565191</c:v>
                </c:pt>
                <c:pt idx="489">
                  <c:v>0.7539107049146353</c:v>
                </c:pt>
                <c:pt idx="490">
                  <c:v>0.75426944626575709</c:v>
                </c:pt>
                <c:pt idx="491">
                  <c:v>0.75448638782606381</c:v>
                </c:pt>
                <c:pt idx="492">
                  <c:v>0.75474817205526068</c:v>
                </c:pt>
                <c:pt idx="493">
                  <c:v>0.75500632039238547</c:v>
                </c:pt>
                <c:pt idx="494">
                  <c:v>0.75526446872951025</c:v>
                </c:pt>
                <c:pt idx="495">
                  <c:v>0.75552867688675529</c:v>
                </c:pt>
                <c:pt idx="496">
                  <c:v>0.75568986810195526</c:v>
                </c:pt>
                <c:pt idx="497">
                  <c:v>0.75587529859763647</c:v>
                </c:pt>
                <c:pt idx="498">
                  <c:v>0.75601831035247546</c:v>
                </c:pt>
              </c:numCache>
            </c:numRef>
          </c:val>
          <c:smooth val="0"/>
          <c:extLst>
            <c:ext xmlns:c16="http://schemas.microsoft.com/office/drawing/2014/chart" uri="{C3380CC4-5D6E-409C-BE32-E72D297353CC}">
              <c16:uniqueId val="{00000003-BD60-48A1-8DA9-1BA9A54BBDF4}"/>
            </c:ext>
          </c:extLst>
        </c:ser>
        <c:ser>
          <c:idx val="8"/>
          <c:order val="4"/>
          <c:tx>
            <c:strRef>
              <c:f>People!$AR$1</c:f>
              <c:strCache>
                <c:ptCount val="1"/>
                <c:pt idx="0">
                  <c:v>% 18-29</c:v>
                </c:pt>
              </c:strCache>
            </c:strRef>
          </c:tx>
          <c:spPr>
            <a:ln w="28575" cap="rnd">
              <a:solidFill>
                <a:schemeClr val="accent3">
                  <a:lumMod val="60000"/>
                </a:schemeClr>
              </a:solidFill>
              <a:round/>
            </a:ln>
            <a:effectLst/>
          </c:spPr>
          <c:marker>
            <c:symbol val="none"/>
          </c:marker>
          <c:cat>
            <c:numRef>
              <c:f>People!PeopleDate</c:f>
              <c:numCache>
                <c:formatCode>m/d/yyyy</c:formatCode>
                <c:ptCount val="499"/>
                <c:pt idx="0">
                  <c:v>44179</c:v>
                </c:pt>
                <c:pt idx="1">
                  <c:v>44180</c:v>
                </c:pt>
                <c:pt idx="2">
                  <c:v>44181</c:v>
                </c:pt>
                <c:pt idx="3">
                  <c:v>44182</c:v>
                </c:pt>
                <c:pt idx="4">
                  <c:v>44183</c:v>
                </c:pt>
                <c:pt idx="5">
                  <c:v>44184</c:v>
                </c:pt>
                <c:pt idx="6">
                  <c:v>44185</c:v>
                </c:pt>
                <c:pt idx="7">
                  <c:v>44186</c:v>
                </c:pt>
                <c:pt idx="8">
                  <c:v>44187</c:v>
                </c:pt>
                <c:pt idx="9">
                  <c:v>44188</c:v>
                </c:pt>
                <c:pt idx="10">
                  <c:v>44189</c:v>
                </c:pt>
                <c:pt idx="11">
                  <c:v>44190</c:v>
                </c:pt>
                <c:pt idx="12">
                  <c:v>44191</c:v>
                </c:pt>
                <c:pt idx="13">
                  <c:v>44192</c:v>
                </c:pt>
                <c:pt idx="14">
                  <c:v>44193</c:v>
                </c:pt>
                <c:pt idx="15">
                  <c:v>44194</c:v>
                </c:pt>
                <c:pt idx="16">
                  <c:v>44195</c:v>
                </c:pt>
                <c:pt idx="17">
                  <c:v>44196</c:v>
                </c:pt>
                <c:pt idx="18">
                  <c:v>44197</c:v>
                </c:pt>
                <c:pt idx="19">
                  <c:v>44198</c:v>
                </c:pt>
                <c:pt idx="20">
                  <c:v>44199</c:v>
                </c:pt>
                <c:pt idx="21">
                  <c:v>44200</c:v>
                </c:pt>
                <c:pt idx="22">
                  <c:v>44201</c:v>
                </c:pt>
                <c:pt idx="23">
                  <c:v>44202</c:v>
                </c:pt>
                <c:pt idx="24">
                  <c:v>44203</c:v>
                </c:pt>
                <c:pt idx="25">
                  <c:v>44204</c:v>
                </c:pt>
                <c:pt idx="26">
                  <c:v>44205</c:v>
                </c:pt>
                <c:pt idx="27">
                  <c:v>44206</c:v>
                </c:pt>
                <c:pt idx="28">
                  <c:v>44207</c:v>
                </c:pt>
                <c:pt idx="29">
                  <c:v>44208</c:v>
                </c:pt>
                <c:pt idx="30">
                  <c:v>44209</c:v>
                </c:pt>
                <c:pt idx="31">
                  <c:v>44210</c:v>
                </c:pt>
                <c:pt idx="32">
                  <c:v>44211</c:v>
                </c:pt>
                <c:pt idx="33">
                  <c:v>44212</c:v>
                </c:pt>
                <c:pt idx="34">
                  <c:v>44213</c:v>
                </c:pt>
                <c:pt idx="35">
                  <c:v>44214</c:v>
                </c:pt>
                <c:pt idx="36">
                  <c:v>44215</c:v>
                </c:pt>
                <c:pt idx="37">
                  <c:v>44216</c:v>
                </c:pt>
                <c:pt idx="38">
                  <c:v>44217</c:v>
                </c:pt>
                <c:pt idx="39">
                  <c:v>44218</c:v>
                </c:pt>
                <c:pt idx="40">
                  <c:v>44219</c:v>
                </c:pt>
                <c:pt idx="41">
                  <c:v>44220</c:v>
                </c:pt>
                <c:pt idx="42">
                  <c:v>44221</c:v>
                </c:pt>
                <c:pt idx="43">
                  <c:v>44222</c:v>
                </c:pt>
                <c:pt idx="44">
                  <c:v>44223</c:v>
                </c:pt>
                <c:pt idx="45">
                  <c:v>44224</c:v>
                </c:pt>
                <c:pt idx="46">
                  <c:v>44225</c:v>
                </c:pt>
                <c:pt idx="47">
                  <c:v>44226</c:v>
                </c:pt>
                <c:pt idx="48">
                  <c:v>44227</c:v>
                </c:pt>
                <c:pt idx="49">
                  <c:v>44228</c:v>
                </c:pt>
                <c:pt idx="50">
                  <c:v>44229</c:v>
                </c:pt>
                <c:pt idx="51">
                  <c:v>44230</c:v>
                </c:pt>
                <c:pt idx="52">
                  <c:v>44231</c:v>
                </c:pt>
                <c:pt idx="53">
                  <c:v>44232</c:v>
                </c:pt>
                <c:pt idx="54">
                  <c:v>44233</c:v>
                </c:pt>
                <c:pt idx="55">
                  <c:v>44234</c:v>
                </c:pt>
                <c:pt idx="56">
                  <c:v>44235</c:v>
                </c:pt>
                <c:pt idx="57">
                  <c:v>44236</c:v>
                </c:pt>
                <c:pt idx="58">
                  <c:v>44237</c:v>
                </c:pt>
                <c:pt idx="59">
                  <c:v>44238</c:v>
                </c:pt>
                <c:pt idx="60">
                  <c:v>44239</c:v>
                </c:pt>
                <c:pt idx="61">
                  <c:v>44240</c:v>
                </c:pt>
                <c:pt idx="62">
                  <c:v>44241</c:v>
                </c:pt>
                <c:pt idx="63">
                  <c:v>44242</c:v>
                </c:pt>
                <c:pt idx="64">
                  <c:v>44243</c:v>
                </c:pt>
                <c:pt idx="65">
                  <c:v>44244</c:v>
                </c:pt>
                <c:pt idx="66">
                  <c:v>44245</c:v>
                </c:pt>
                <c:pt idx="67">
                  <c:v>44246</c:v>
                </c:pt>
                <c:pt idx="68">
                  <c:v>44247</c:v>
                </c:pt>
                <c:pt idx="69">
                  <c:v>44248</c:v>
                </c:pt>
                <c:pt idx="70">
                  <c:v>44249</c:v>
                </c:pt>
                <c:pt idx="71">
                  <c:v>44250</c:v>
                </c:pt>
                <c:pt idx="72">
                  <c:v>44251</c:v>
                </c:pt>
                <c:pt idx="73">
                  <c:v>44252</c:v>
                </c:pt>
                <c:pt idx="74">
                  <c:v>44253</c:v>
                </c:pt>
                <c:pt idx="75">
                  <c:v>44254</c:v>
                </c:pt>
                <c:pt idx="76">
                  <c:v>44255</c:v>
                </c:pt>
                <c:pt idx="77">
                  <c:v>44256</c:v>
                </c:pt>
                <c:pt idx="78">
                  <c:v>44257</c:v>
                </c:pt>
                <c:pt idx="79">
                  <c:v>44258</c:v>
                </c:pt>
                <c:pt idx="80">
                  <c:v>44259</c:v>
                </c:pt>
                <c:pt idx="81">
                  <c:v>44260</c:v>
                </c:pt>
                <c:pt idx="82">
                  <c:v>44261</c:v>
                </c:pt>
                <c:pt idx="83">
                  <c:v>44262</c:v>
                </c:pt>
                <c:pt idx="84">
                  <c:v>44263</c:v>
                </c:pt>
                <c:pt idx="85">
                  <c:v>44264</c:v>
                </c:pt>
                <c:pt idx="86">
                  <c:v>44265</c:v>
                </c:pt>
                <c:pt idx="87">
                  <c:v>44266</c:v>
                </c:pt>
                <c:pt idx="88">
                  <c:v>44267</c:v>
                </c:pt>
                <c:pt idx="89">
                  <c:v>44268</c:v>
                </c:pt>
                <c:pt idx="90">
                  <c:v>44269</c:v>
                </c:pt>
                <c:pt idx="91">
                  <c:v>44270</c:v>
                </c:pt>
                <c:pt idx="92">
                  <c:v>44271</c:v>
                </c:pt>
                <c:pt idx="93">
                  <c:v>44272</c:v>
                </c:pt>
                <c:pt idx="94">
                  <c:v>44273</c:v>
                </c:pt>
                <c:pt idx="95">
                  <c:v>44274</c:v>
                </c:pt>
                <c:pt idx="96">
                  <c:v>44275</c:v>
                </c:pt>
                <c:pt idx="97">
                  <c:v>44276</c:v>
                </c:pt>
                <c:pt idx="98">
                  <c:v>44277</c:v>
                </c:pt>
                <c:pt idx="99">
                  <c:v>44278</c:v>
                </c:pt>
                <c:pt idx="100">
                  <c:v>44279</c:v>
                </c:pt>
                <c:pt idx="101">
                  <c:v>44280</c:v>
                </c:pt>
                <c:pt idx="102">
                  <c:v>44281</c:v>
                </c:pt>
                <c:pt idx="103">
                  <c:v>44282</c:v>
                </c:pt>
                <c:pt idx="104">
                  <c:v>44283</c:v>
                </c:pt>
                <c:pt idx="105">
                  <c:v>44284</c:v>
                </c:pt>
                <c:pt idx="106">
                  <c:v>44285</c:v>
                </c:pt>
                <c:pt idx="107">
                  <c:v>44286</c:v>
                </c:pt>
                <c:pt idx="108">
                  <c:v>44287</c:v>
                </c:pt>
                <c:pt idx="109">
                  <c:v>44288</c:v>
                </c:pt>
                <c:pt idx="110">
                  <c:v>44289</c:v>
                </c:pt>
                <c:pt idx="111">
                  <c:v>44290</c:v>
                </c:pt>
                <c:pt idx="112">
                  <c:v>44291</c:v>
                </c:pt>
                <c:pt idx="113">
                  <c:v>44292</c:v>
                </c:pt>
                <c:pt idx="114">
                  <c:v>44293</c:v>
                </c:pt>
                <c:pt idx="115">
                  <c:v>44294</c:v>
                </c:pt>
                <c:pt idx="116">
                  <c:v>44295</c:v>
                </c:pt>
                <c:pt idx="117">
                  <c:v>44296</c:v>
                </c:pt>
                <c:pt idx="118">
                  <c:v>44297</c:v>
                </c:pt>
                <c:pt idx="119">
                  <c:v>44298</c:v>
                </c:pt>
                <c:pt idx="120">
                  <c:v>44299</c:v>
                </c:pt>
                <c:pt idx="121">
                  <c:v>44300</c:v>
                </c:pt>
                <c:pt idx="122">
                  <c:v>44301</c:v>
                </c:pt>
                <c:pt idx="123">
                  <c:v>44302</c:v>
                </c:pt>
                <c:pt idx="124">
                  <c:v>44303</c:v>
                </c:pt>
                <c:pt idx="125">
                  <c:v>44304</c:v>
                </c:pt>
                <c:pt idx="126">
                  <c:v>44305</c:v>
                </c:pt>
                <c:pt idx="127">
                  <c:v>44306</c:v>
                </c:pt>
                <c:pt idx="128">
                  <c:v>44307</c:v>
                </c:pt>
                <c:pt idx="129">
                  <c:v>44308</c:v>
                </c:pt>
                <c:pt idx="130">
                  <c:v>44309</c:v>
                </c:pt>
                <c:pt idx="131">
                  <c:v>44310</c:v>
                </c:pt>
                <c:pt idx="132">
                  <c:v>44311</c:v>
                </c:pt>
                <c:pt idx="133">
                  <c:v>44312</c:v>
                </c:pt>
                <c:pt idx="134">
                  <c:v>44313</c:v>
                </c:pt>
                <c:pt idx="135">
                  <c:v>44314</c:v>
                </c:pt>
                <c:pt idx="136">
                  <c:v>44315</c:v>
                </c:pt>
                <c:pt idx="137">
                  <c:v>44316</c:v>
                </c:pt>
                <c:pt idx="138">
                  <c:v>44317</c:v>
                </c:pt>
                <c:pt idx="139">
                  <c:v>44318</c:v>
                </c:pt>
                <c:pt idx="140">
                  <c:v>44319</c:v>
                </c:pt>
                <c:pt idx="141">
                  <c:v>44320</c:v>
                </c:pt>
                <c:pt idx="142">
                  <c:v>44321</c:v>
                </c:pt>
                <c:pt idx="143">
                  <c:v>44322</c:v>
                </c:pt>
                <c:pt idx="144">
                  <c:v>44323</c:v>
                </c:pt>
                <c:pt idx="145">
                  <c:v>44324</c:v>
                </c:pt>
                <c:pt idx="146">
                  <c:v>44325</c:v>
                </c:pt>
                <c:pt idx="147">
                  <c:v>44326</c:v>
                </c:pt>
                <c:pt idx="148">
                  <c:v>44327</c:v>
                </c:pt>
                <c:pt idx="149">
                  <c:v>44328</c:v>
                </c:pt>
                <c:pt idx="150">
                  <c:v>44329</c:v>
                </c:pt>
                <c:pt idx="151">
                  <c:v>44330</c:v>
                </c:pt>
                <c:pt idx="152">
                  <c:v>44331</c:v>
                </c:pt>
                <c:pt idx="153">
                  <c:v>44332</c:v>
                </c:pt>
                <c:pt idx="154">
                  <c:v>44333</c:v>
                </c:pt>
                <c:pt idx="155">
                  <c:v>44334</c:v>
                </c:pt>
                <c:pt idx="156">
                  <c:v>44335</c:v>
                </c:pt>
                <c:pt idx="157">
                  <c:v>44336</c:v>
                </c:pt>
                <c:pt idx="158">
                  <c:v>44337</c:v>
                </c:pt>
                <c:pt idx="159">
                  <c:v>44338</c:v>
                </c:pt>
                <c:pt idx="160">
                  <c:v>44339</c:v>
                </c:pt>
                <c:pt idx="161">
                  <c:v>44340</c:v>
                </c:pt>
                <c:pt idx="162">
                  <c:v>44341</c:v>
                </c:pt>
                <c:pt idx="163">
                  <c:v>44342</c:v>
                </c:pt>
                <c:pt idx="164">
                  <c:v>44343</c:v>
                </c:pt>
                <c:pt idx="165">
                  <c:v>44344</c:v>
                </c:pt>
                <c:pt idx="166">
                  <c:v>44345</c:v>
                </c:pt>
                <c:pt idx="167">
                  <c:v>44346</c:v>
                </c:pt>
                <c:pt idx="168">
                  <c:v>44347</c:v>
                </c:pt>
                <c:pt idx="169">
                  <c:v>44348</c:v>
                </c:pt>
                <c:pt idx="170">
                  <c:v>44349</c:v>
                </c:pt>
                <c:pt idx="171">
                  <c:v>44350</c:v>
                </c:pt>
                <c:pt idx="172">
                  <c:v>44351</c:v>
                </c:pt>
                <c:pt idx="173">
                  <c:v>44352</c:v>
                </c:pt>
                <c:pt idx="174">
                  <c:v>44353</c:v>
                </c:pt>
                <c:pt idx="175">
                  <c:v>44354</c:v>
                </c:pt>
                <c:pt idx="176">
                  <c:v>44355</c:v>
                </c:pt>
                <c:pt idx="177">
                  <c:v>44356</c:v>
                </c:pt>
                <c:pt idx="178">
                  <c:v>44357</c:v>
                </c:pt>
                <c:pt idx="179">
                  <c:v>44358</c:v>
                </c:pt>
                <c:pt idx="180">
                  <c:v>44359</c:v>
                </c:pt>
                <c:pt idx="181">
                  <c:v>44360</c:v>
                </c:pt>
                <c:pt idx="182">
                  <c:v>44361</c:v>
                </c:pt>
                <c:pt idx="183">
                  <c:v>44362</c:v>
                </c:pt>
                <c:pt idx="184">
                  <c:v>44363</c:v>
                </c:pt>
                <c:pt idx="185">
                  <c:v>44364</c:v>
                </c:pt>
                <c:pt idx="186">
                  <c:v>44365</c:v>
                </c:pt>
                <c:pt idx="187">
                  <c:v>44366</c:v>
                </c:pt>
                <c:pt idx="188">
                  <c:v>44367</c:v>
                </c:pt>
                <c:pt idx="189">
                  <c:v>44368</c:v>
                </c:pt>
                <c:pt idx="190">
                  <c:v>44369</c:v>
                </c:pt>
                <c:pt idx="191">
                  <c:v>44370</c:v>
                </c:pt>
                <c:pt idx="192">
                  <c:v>44371</c:v>
                </c:pt>
                <c:pt idx="193">
                  <c:v>44372</c:v>
                </c:pt>
                <c:pt idx="194">
                  <c:v>44373</c:v>
                </c:pt>
                <c:pt idx="195">
                  <c:v>44374</c:v>
                </c:pt>
                <c:pt idx="196">
                  <c:v>44375</c:v>
                </c:pt>
                <c:pt idx="197">
                  <c:v>44376</c:v>
                </c:pt>
                <c:pt idx="198">
                  <c:v>44377</c:v>
                </c:pt>
                <c:pt idx="199">
                  <c:v>44378</c:v>
                </c:pt>
                <c:pt idx="200">
                  <c:v>44379</c:v>
                </c:pt>
                <c:pt idx="201">
                  <c:v>44380</c:v>
                </c:pt>
                <c:pt idx="202">
                  <c:v>44381</c:v>
                </c:pt>
                <c:pt idx="203">
                  <c:v>44382</c:v>
                </c:pt>
                <c:pt idx="204">
                  <c:v>44383</c:v>
                </c:pt>
                <c:pt idx="205">
                  <c:v>44384</c:v>
                </c:pt>
                <c:pt idx="206">
                  <c:v>44385</c:v>
                </c:pt>
                <c:pt idx="207">
                  <c:v>44386</c:v>
                </c:pt>
                <c:pt idx="208">
                  <c:v>44387</c:v>
                </c:pt>
                <c:pt idx="209">
                  <c:v>44388</c:v>
                </c:pt>
                <c:pt idx="210">
                  <c:v>44389</c:v>
                </c:pt>
                <c:pt idx="211">
                  <c:v>44390</c:v>
                </c:pt>
                <c:pt idx="212">
                  <c:v>44391</c:v>
                </c:pt>
                <c:pt idx="213">
                  <c:v>44392</c:v>
                </c:pt>
                <c:pt idx="214">
                  <c:v>44393</c:v>
                </c:pt>
                <c:pt idx="215">
                  <c:v>44394</c:v>
                </c:pt>
                <c:pt idx="216">
                  <c:v>44395</c:v>
                </c:pt>
                <c:pt idx="217">
                  <c:v>44396</c:v>
                </c:pt>
                <c:pt idx="218">
                  <c:v>44397</c:v>
                </c:pt>
                <c:pt idx="219">
                  <c:v>44398</c:v>
                </c:pt>
                <c:pt idx="220">
                  <c:v>44399</c:v>
                </c:pt>
                <c:pt idx="221">
                  <c:v>44400</c:v>
                </c:pt>
                <c:pt idx="222">
                  <c:v>44401</c:v>
                </c:pt>
                <c:pt idx="223">
                  <c:v>44402</c:v>
                </c:pt>
                <c:pt idx="224">
                  <c:v>44403</c:v>
                </c:pt>
                <c:pt idx="225">
                  <c:v>44404</c:v>
                </c:pt>
                <c:pt idx="226">
                  <c:v>44405</c:v>
                </c:pt>
                <c:pt idx="227">
                  <c:v>44406</c:v>
                </c:pt>
                <c:pt idx="228">
                  <c:v>44407</c:v>
                </c:pt>
                <c:pt idx="229">
                  <c:v>44408</c:v>
                </c:pt>
                <c:pt idx="230">
                  <c:v>44409</c:v>
                </c:pt>
                <c:pt idx="231">
                  <c:v>44410</c:v>
                </c:pt>
                <c:pt idx="232">
                  <c:v>44411</c:v>
                </c:pt>
                <c:pt idx="233">
                  <c:v>44412</c:v>
                </c:pt>
                <c:pt idx="234">
                  <c:v>44413</c:v>
                </c:pt>
                <c:pt idx="235">
                  <c:v>44414</c:v>
                </c:pt>
                <c:pt idx="236">
                  <c:v>44415</c:v>
                </c:pt>
                <c:pt idx="237">
                  <c:v>44416</c:v>
                </c:pt>
                <c:pt idx="238">
                  <c:v>44417</c:v>
                </c:pt>
                <c:pt idx="239">
                  <c:v>44418</c:v>
                </c:pt>
                <c:pt idx="240">
                  <c:v>44419</c:v>
                </c:pt>
                <c:pt idx="241">
                  <c:v>44420</c:v>
                </c:pt>
                <c:pt idx="242">
                  <c:v>44421</c:v>
                </c:pt>
                <c:pt idx="243">
                  <c:v>44422</c:v>
                </c:pt>
                <c:pt idx="244">
                  <c:v>44423</c:v>
                </c:pt>
                <c:pt idx="245">
                  <c:v>44424</c:v>
                </c:pt>
                <c:pt idx="246">
                  <c:v>44425</c:v>
                </c:pt>
                <c:pt idx="247">
                  <c:v>44426</c:v>
                </c:pt>
                <c:pt idx="248">
                  <c:v>44427</c:v>
                </c:pt>
                <c:pt idx="249">
                  <c:v>44428</c:v>
                </c:pt>
                <c:pt idx="250">
                  <c:v>44429</c:v>
                </c:pt>
                <c:pt idx="251">
                  <c:v>44430</c:v>
                </c:pt>
                <c:pt idx="252">
                  <c:v>44431</c:v>
                </c:pt>
                <c:pt idx="253">
                  <c:v>44432</c:v>
                </c:pt>
                <c:pt idx="254">
                  <c:v>44433</c:v>
                </c:pt>
                <c:pt idx="255">
                  <c:v>44434</c:v>
                </c:pt>
                <c:pt idx="256">
                  <c:v>44435</c:v>
                </c:pt>
                <c:pt idx="257">
                  <c:v>44436</c:v>
                </c:pt>
                <c:pt idx="258">
                  <c:v>44437</c:v>
                </c:pt>
                <c:pt idx="259">
                  <c:v>44438</c:v>
                </c:pt>
                <c:pt idx="260">
                  <c:v>44439</c:v>
                </c:pt>
                <c:pt idx="261">
                  <c:v>44440</c:v>
                </c:pt>
                <c:pt idx="262">
                  <c:v>44441</c:v>
                </c:pt>
                <c:pt idx="263">
                  <c:v>44442</c:v>
                </c:pt>
                <c:pt idx="264">
                  <c:v>44443</c:v>
                </c:pt>
                <c:pt idx="265">
                  <c:v>44444</c:v>
                </c:pt>
                <c:pt idx="266">
                  <c:v>44445</c:v>
                </c:pt>
                <c:pt idx="267">
                  <c:v>44446</c:v>
                </c:pt>
                <c:pt idx="268">
                  <c:v>44447</c:v>
                </c:pt>
                <c:pt idx="269">
                  <c:v>44448</c:v>
                </c:pt>
                <c:pt idx="270">
                  <c:v>44449</c:v>
                </c:pt>
                <c:pt idx="271">
                  <c:v>44450</c:v>
                </c:pt>
                <c:pt idx="272">
                  <c:v>44451</c:v>
                </c:pt>
                <c:pt idx="273">
                  <c:v>44452</c:v>
                </c:pt>
                <c:pt idx="274">
                  <c:v>44453</c:v>
                </c:pt>
                <c:pt idx="275">
                  <c:v>44454</c:v>
                </c:pt>
                <c:pt idx="276">
                  <c:v>44455</c:v>
                </c:pt>
                <c:pt idx="277">
                  <c:v>44456</c:v>
                </c:pt>
                <c:pt idx="278">
                  <c:v>44457</c:v>
                </c:pt>
                <c:pt idx="279">
                  <c:v>44458</c:v>
                </c:pt>
                <c:pt idx="280">
                  <c:v>44459</c:v>
                </c:pt>
                <c:pt idx="281">
                  <c:v>44460</c:v>
                </c:pt>
                <c:pt idx="282">
                  <c:v>44461</c:v>
                </c:pt>
                <c:pt idx="283">
                  <c:v>44462</c:v>
                </c:pt>
                <c:pt idx="284">
                  <c:v>44463</c:v>
                </c:pt>
                <c:pt idx="285">
                  <c:v>44464</c:v>
                </c:pt>
                <c:pt idx="286">
                  <c:v>44465</c:v>
                </c:pt>
                <c:pt idx="287">
                  <c:v>44466</c:v>
                </c:pt>
                <c:pt idx="288">
                  <c:v>44467</c:v>
                </c:pt>
                <c:pt idx="289">
                  <c:v>44468</c:v>
                </c:pt>
                <c:pt idx="290">
                  <c:v>44469</c:v>
                </c:pt>
                <c:pt idx="291">
                  <c:v>44470</c:v>
                </c:pt>
                <c:pt idx="292">
                  <c:v>44471</c:v>
                </c:pt>
                <c:pt idx="293">
                  <c:v>44472</c:v>
                </c:pt>
                <c:pt idx="294">
                  <c:v>44473</c:v>
                </c:pt>
                <c:pt idx="295">
                  <c:v>44474</c:v>
                </c:pt>
                <c:pt idx="296">
                  <c:v>44475</c:v>
                </c:pt>
                <c:pt idx="297">
                  <c:v>44476</c:v>
                </c:pt>
                <c:pt idx="298">
                  <c:v>44477</c:v>
                </c:pt>
                <c:pt idx="299">
                  <c:v>44478</c:v>
                </c:pt>
                <c:pt idx="300">
                  <c:v>44479</c:v>
                </c:pt>
                <c:pt idx="301">
                  <c:v>44480</c:v>
                </c:pt>
                <c:pt idx="302">
                  <c:v>44481</c:v>
                </c:pt>
                <c:pt idx="303">
                  <c:v>44482</c:v>
                </c:pt>
                <c:pt idx="304">
                  <c:v>44483</c:v>
                </c:pt>
                <c:pt idx="305">
                  <c:v>44484</c:v>
                </c:pt>
                <c:pt idx="306">
                  <c:v>44485</c:v>
                </c:pt>
                <c:pt idx="307">
                  <c:v>44486</c:v>
                </c:pt>
                <c:pt idx="308">
                  <c:v>44487</c:v>
                </c:pt>
                <c:pt idx="309">
                  <c:v>44488</c:v>
                </c:pt>
                <c:pt idx="310">
                  <c:v>44489</c:v>
                </c:pt>
                <c:pt idx="311">
                  <c:v>44490</c:v>
                </c:pt>
                <c:pt idx="312">
                  <c:v>44491</c:v>
                </c:pt>
                <c:pt idx="313">
                  <c:v>44492</c:v>
                </c:pt>
                <c:pt idx="314">
                  <c:v>44493</c:v>
                </c:pt>
                <c:pt idx="315">
                  <c:v>44494</c:v>
                </c:pt>
                <c:pt idx="316">
                  <c:v>44495</c:v>
                </c:pt>
                <c:pt idx="317">
                  <c:v>44496</c:v>
                </c:pt>
                <c:pt idx="318">
                  <c:v>44497</c:v>
                </c:pt>
                <c:pt idx="319">
                  <c:v>44498</c:v>
                </c:pt>
                <c:pt idx="320">
                  <c:v>44499</c:v>
                </c:pt>
                <c:pt idx="321">
                  <c:v>44500</c:v>
                </c:pt>
                <c:pt idx="322">
                  <c:v>44501</c:v>
                </c:pt>
                <c:pt idx="323">
                  <c:v>44502</c:v>
                </c:pt>
                <c:pt idx="324">
                  <c:v>44503</c:v>
                </c:pt>
                <c:pt idx="325">
                  <c:v>44504</c:v>
                </c:pt>
                <c:pt idx="326">
                  <c:v>44505</c:v>
                </c:pt>
                <c:pt idx="327">
                  <c:v>44506</c:v>
                </c:pt>
                <c:pt idx="328">
                  <c:v>44507</c:v>
                </c:pt>
                <c:pt idx="329">
                  <c:v>44508</c:v>
                </c:pt>
                <c:pt idx="330">
                  <c:v>44509</c:v>
                </c:pt>
                <c:pt idx="331">
                  <c:v>44510</c:v>
                </c:pt>
                <c:pt idx="332">
                  <c:v>44511</c:v>
                </c:pt>
                <c:pt idx="333">
                  <c:v>44512</c:v>
                </c:pt>
                <c:pt idx="334">
                  <c:v>44513</c:v>
                </c:pt>
                <c:pt idx="335">
                  <c:v>44514</c:v>
                </c:pt>
                <c:pt idx="336">
                  <c:v>44515</c:v>
                </c:pt>
                <c:pt idx="337">
                  <c:v>44516</c:v>
                </c:pt>
                <c:pt idx="338">
                  <c:v>44517</c:v>
                </c:pt>
                <c:pt idx="339">
                  <c:v>44518</c:v>
                </c:pt>
                <c:pt idx="340">
                  <c:v>44519</c:v>
                </c:pt>
                <c:pt idx="341">
                  <c:v>44520</c:v>
                </c:pt>
                <c:pt idx="342">
                  <c:v>44521</c:v>
                </c:pt>
                <c:pt idx="343">
                  <c:v>44522</c:v>
                </c:pt>
                <c:pt idx="344">
                  <c:v>44523</c:v>
                </c:pt>
                <c:pt idx="345">
                  <c:v>44524</c:v>
                </c:pt>
                <c:pt idx="346">
                  <c:v>44525</c:v>
                </c:pt>
                <c:pt idx="347">
                  <c:v>44526</c:v>
                </c:pt>
                <c:pt idx="348">
                  <c:v>44527</c:v>
                </c:pt>
                <c:pt idx="349">
                  <c:v>44528</c:v>
                </c:pt>
                <c:pt idx="350">
                  <c:v>44529</c:v>
                </c:pt>
                <c:pt idx="351">
                  <c:v>44530</c:v>
                </c:pt>
                <c:pt idx="352">
                  <c:v>44531</c:v>
                </c:pt>
                <c:pt idx="353">
                  <c:v>44532</c:v>
                </c:pt>
                <c:pt idx="354">
                  <c:v>44533</c:v>
                </c:pt>
                <c:pt idx="355">
                  <c:v>44534</c:v>
                </c:pt>
                <c:pt idx="356">
                  <c:v>44535</c:v>
                </c:pt>
                <c:pt idx="357">
                  <c:v>44536</c:v>
                </c:pt>
                <c:pt idx="358">
                  <c:v>44537</c:v>
                </c:pt>
                <c:pt idx="359">
                  <c:v>44538</c:v>
                </c:pt>
                <c:pt idx="360">
                  <c:v>44539</c:v>
                </c:pt>
                <c:pt idx="361">
                  <c:v>44540</c:v>
                </c:pt>
                <c:pt idx="362">
                  <c:v>44541</c:v>
                </c:pt>
                <c:pt idx="363">
                  <c:v>44542</c:v>
                </c:pt>
                <c:pt idx="364">
                  <c:v>44543</c:v>
                </c:pt>
                <c:pt idx="365">
                  <c:v>44544</c:v>
                </c:pt>
                <c:pt idx="366">
                  <c:v>44545</c:v>
                </c:pt>
                <c:pt idx="367">
                  <c:v>44546</c:v>
                </c:pt>
                <c:pt idx="368">
                  <c:v>44547</c:v>
                </c:pt>
                <c:pt idx="369">
                  <c:v>44548</c:v>
                </c:pt>
                <c:pt idx="370">
                  <c:v>44549</c:v>
                </c:pt>
                <c:pt idx="371">
                  <c:v>44550</c:v>
                </c:pt>
                <c:pt idx="372">
                  <c:v>44551</c:v>
                </c:pt>
                <c:pt idx="373">
                  <c:v>44552</c:v>
                </c:pt>
                <c:pt idx="374">
                  <c:v>44553</c:v>
                </c:pt>
                <c:pt idx="375">
                  <c:v>44554</c:v>
                </c:pt>
                <c:pt idx="376">
                  <c:v>44555</c:v>
                </c:pt>
                <c:pt idx="377">
                  <c:v>44556</c:v>
                </c:pt>
                <c:pt idx="378">
                  <c:v>44557</c:v>
                </c:pt>
                <c:pt idx="379">
                  <c:v>44558</c:v>
                </c:pt>
                <c:pt idx="380">
                  <c:v>44559</c:v>
                </c:pt>
                <c:pt idx="381">
                  <c:v>44560</c:v>
                </c:pt>
                <c:pt idx="382">
                  <c:v>44561</c:v>
                </c:pt>
                <c:pt idx="383">
                  <c:v>44562</c:v>
                </c:pt>
                <c:pt idx="384">
                  <c:v>44563</c:v>
                </c:pt>
                <c:pt idx="385">
                  <c:v>44564</c:v>
                </c:pt>
                <c:pt idx="386">
                  <c:v>44565</c:v>
                </c:pt>
                <c:pt idx="387">
                  <c:v>44566</c:v>
                </c:pt>
                <c:pt idx="388">
                  <c:v>44567</c:v>
                </c:pt>
                <c:pt idx="389">
                  <c:v>44568</c:v>
                </c:pt>
                <c:pt idx="390">
                  <c:v>44569</c:v>
                </c:pt>
                <c:pt idx="391">
                  <c:v>44570</c:v>
                </c:pt>
                <c:pt idx="392">
                  <c:v>44571</c:v>
                </c:pt>
                <c:pt idx="393">
                  <c:v>44572</c:v>
                </c:pt>
                <c:pt idx="394">
                  <c:v>44573</c:v>
                </c:pt>
                <c:pt idx="395">
                  <c:v>44574</c:v>
                </c:pt>
                <c:pt idx="396">
                  <c:v>44575</c:v>
                </c:pt>
                <c:pt idx="397">
                  <c:v>44576</c:v>
                </c:pt>
                <c:pt idx="398">
                  <c:v>44577</c:v>
                </c:pt>
                <c:pt idx="399">
                  <c:v>44578</c:v>
                </c:pt>
                <c:pt idx="400">
                  <c:v>44579</c:v>
                </c:pt>
                <c:pt idx="401">
                  <c:v>44580</c:v>
                </c:pt>
                <c:pt idx="402">
                  <c:v>44581</c:v>
                </c:pt>
                <c:pt idx="403">
                  <c:v>44582</c:v>
                </c:pt>
                <c:pt idx="404">
                  <c:v>44583</c:v>
                </c:pt>
                <c:pt idx="405">
                  <c:v>44584</c:v>
                </c:pt>
                <c:pt idx="406">
                  <c:v>44585</c:v>
                </c:pt>
                <c:pt idx="407">
                  <c:v>44586</c:v>
                </c:pt>
                <c:pt idx="408">
                  <c:v>44587</c:v>
                </c:pt>
                <c:pt idx="409">
                  <c:v>44588</c:v>
                </c:pt>
                <c:pt idx="410">
                  <c:v>44589</c:v>
                </c:pt>
                <c:pt idx="411">
                  <c:v>44590</c:v>
                </c:pt>
                <c:pt idx="412">
                  <c:v>44591</c:v>
                </c:pt>
                <c:pt idx="413">
                  <c:v>44592</c:v>
                </c:pt>
                <c:pt idx="414">
                  <c:v>44593</c:v>
                </c:pt>
                <c:pt idx="415">
                  <c:v>44594</c:v>
                </c:pt>
                <c:pt idx="416">
                  <c:v>44595</c:v>
                </c:pt>
                <c:pt idx="417">
                  <c:v>44596</c:v>
                </c:pt>
                <c:pt idx="418">
                  <c:v>44597</c:v>
                </c:pt>
                <c:pt idx="419">
                  <c:v>44598</c:v>
                </c:pt>
                <c:pt idx="420">
                  <c:v>44599</c:v>
                </c:pt>
                <c:pt idx="421">
                  <c:v>44600</c:v>
                </c:pt>
                <c:pt idx="422">
                  <c:v>44601</c:v>
                </c:pt>
                <c:pt idx="423">
                  <c:v>44602</c:v>
                </c:pt>
                <c:pt idx="424">
                  <c:v>44603</c:v>
                </c:pt>
                <c:pt idx="425">
                  <c:v>44604</c:v>
                </c:pt>
                <c:pt idx="426">
                  <c:v>44605</c:v>
                </c:pt>
                <c:pt idx="427">
                  <c:v>44606</c:v>
                </c:pt>
                <c:pt idx="428">
                  <c:v>44607</c:v>
                </c:pt>
                <c:pt idx="429">
                  <c:v>44608</c:v>
                </c:pt>
                <c:pt idx="430">
                  <c:v>44609</c:v>
                </c:pt>
                <c:pt idx="431">
                  <c:v>44610</c:v>
                </c:pt>
                <c:pt idx="432">
                  <c:v>44611</c:v>
                </c:pt>
                <c:pt idx="433">
                  <c:v>44612</c:v>
                </c:pt>
                <c:pt idx="434">
                  <c:v>44613</c:v>
                </c:pt>
                <c:pt idx="435">
                  <c:v>44614</c:v>
                </c:pt>
                <c:pt idx="436">
                  <c:v>44615</c:v>
                </c:pt>
                <c:pt idx="437">
                  <c:v>44616</c:v>
                </c:pt>
                <c:pt idx="438">
                  <c:v>44617</c:v>
                </c:pt>
                <c:pt idx="439">
                  <c:v>44618</c:v>
                </c:pt>
                <c:pt idx="440">
                  <c:v>44619</c:v>
                </c:pt>
                <c:pt idx="441">
                  <c:v>44620</c:v>
                </c:pt>
                <c:pt idx="442">
                  <c:v>44621</c:v>
                </c:pt>
                <c:pt idx="443">
                  <c:v>44622</c:v>
                </c:pt>
                <c:pt idx="444">
                  <c:v>44623</c:v>
                </c:pt>
                <c:pt idx="445">
                  <c:v>44624</c:v>
                </c:pt>
                <c:pt idx="446">
                  <c:v>44625</c:v>
                </c:pt>
                <c:pt idx="447">
                  <c:v>44626</c:v>
                </c:pt>
                <c:pt idx="448">
                  <c:v>44627</c:v>
                </c:pt>
                <c:pt idx="449">
                  <c:v>44628</c:v>
                </c:pt>
                <c:pt idx="450">
                  <c:v>44629</c:v>
                </c:pt>
                <c:pt idx="451">
                  <c:v>44630</c:v>
                </c:pt>
                <c:pt idx="452">
                  <c:v>44631</c:v>
                </c:pt>
                <c:pt idx="453">
                  <c:v>44632</c:v>
                </c:pt>
                <c:pt idx="454">
                  <c:v>44633</c:v>
                </c:pt>
                <c:pt idx="455">
                  <c:v>44634</c:v>
                </c:pt>
                <c:pt idx="456">
                  <c:v>44635</c:v>
                </c:pt>
                <c:pt idx="457">
                  <c:v>44636</c:v>
                </c:pt>
                <c:pt idx="458">
                  <c:v>44637</c:v>
                </c:pt>
                <c:pt idx="459">
                  <c:v>44638</c:v>
                </c:pt>
                <c:pt idx="460">
                  <c:v>44639</c:v>
                </c:pt>
                <c:pt idx="461">
                  <c:v>44640</c:v>
                </c:pt>
                <c:pt idx="462">
                  <c:v>44641</c:v>
                </c:pt>
                <c:pt idx="463">
                  <c:v>44642</c:v>
                </c:pt>
                <c:pt idx="464">
                  <c:v>44643</c:v>
                </c:pt>
                <c:pt idx="465">
                  <c:v>44644</c:v>
                </c:pt>
                <c:pt idx="466">
                  <c:v>44645</c:v>
                </c:pt>
                <c:pt idx="467">
                  <c:v>44646</c:v>
                </c:pt>
                <c:pt idx="468">
                  <c:v>44647</c:v>
                </c:pt>
                <c:pt idx="469">
                  <c:v>44648</c:v>
                </c:pt>
                <c:pt idx="470">
                  <c:v>44649</c:v>
                </c:pt>
                <c:pt idx="471">
                  <c:v>44650</c:v>
                </c:pt>
                <c:pt idx="472">
                  <c:v>44651</c:v>
                </c:pt>
                <c:pt idx="473">
                  <c:v>44652</c:v>
                </c:pt>
                <c:pt idx="474">
                  <c:v>44653</c:v>
                </c:pt>
                <c:pt idx="475">
                  <c:v>44654</c:v>
                </c:pt>
                <c:pt idx="476">
                  <c:v>44655</c:v>
                </c:pt>
                <c:pt idx="477">
                  <c:v>44656</c:v>
                </c:pt>
                <c:pt idx="478">
                  <c:v>44657</c:v>
                </c:pt>
                <c:pt idx="479">
                  <c:v>44658</c:v>
                </c:pt>
                <c:pt idx="480">
                  <c:v>44659</c:v>
                </c:pt>
                <c:pt idx="481">
                  <c:v>44660</c:v>
                </c:pt>
                <c:pt idx="482">
                  <c:v>44661</c:v>
                </c:pt>
                <c:pt idx="483">
                  <c:v>44662</c:v>
                </c:pt>
                <c:pt idx="484">
                  <c:v>44663</c:v>
                </c:pt>
                <c:pt idx="485">
                  <c:v>44664</c:v>
                </c:pt>
                <c:pt idx="486">
                  <c:v>44665</c:v>
                </c:pt>
                <c:pt idx="487">
                  <c:v>44666</c:v>
                </c:pt>
                <c:pt idx="488">
                  <c:v>44667</c:v>
                </c:pt>
                <c:pt idx="489">
                  <c:v>44668</c:v>
                </c:pt>
                <c:pt idx="490">
                  <c:v>44669</c:v>
                </c:pt>
                <c:pt idx="491">
                  <c:v>44670</c:v>
                </c:pt>
                <c:pt idx="492">
                  <c:v>44671</c:v>
                </c:pt>
                <c:pt idx="493">
                  <c:v>44672</c:v>
                </c:pt>
                <c:pt idx="494">
                  <c:v>44673</c:v>
                </c:pt>
                <c:pt idx="495">
                  <c:v>44674</c:v>
                </c:pt>
                <c:pt idx="496">
                  <c:v>44675</c:v>
                </c:pt>
                <c:pt idx="497">
                  <c:v>44676</c:v>
                </c:pt>
                <c:pt idx="498">
                  <c:v>44677</c:v>
                </c:pt>
              </c:numCache>
            </c:numRef>
          </c:cat>
          <c:val>
            <c:numRef>
              <c:f>People!People1829</c:f>
              <c:numCache>
                <c:formatCode>0.00%</c:formatCode>
                <c:ptCount val="499"/>
                <c:pt idx="0">
                  <c:v>9.8283114339165395E-6</c:v>
                </c:pt>
                <c:pt idx="1">
                  <c:v>2.176268960367234E-4</c:v>
                </c:pt>
                <c:pt idx="2">
                  <c:v>8.2277007146787037E-4</c:v>
                </c:pt>
                <c:pt idx="3">
                  <c:v>1.5857679631947788E-3</c:v>
                </c:pt>
                <c:pt idx="4">
                  <c:v>2.7852231137013282E-3</c:v>
                </c:pt>
                <c:pt idx="5">
                  <c:v>3.3861541556607965E-3</c:v>
                </c:pt>
                <c:pt idx="6">
                  <c:v>3.7357612338101134E-3</c:v>
                </c:pt>
                <c:pt idx="7">
                  <c:v>4.6381606856711445E-3</c:v>
                </c:pt>
                <c:pt idx="8">
                  <c:v>5.4685527129449095E-3</c:v>
                </c:pt>
                <c:pt idx="9">
                  <c:v>6.7301869766048074E-3</c:v>
                </c:pt>
                <c:pt idx="10">
                  <c:v>7.2111725035136215E-3</c:v>
                </c:pt>
                <c:pt idx="11">
                  <c:v>7.3170775736586813E-3</c:v>
                </c:pt>
                <c:pt idx="12">
                  <c:v>7.6442199399590462E-3</c:v>
                </c:pt>
                <c:pt idx="13">
                  <c:v>7.916002837774494E-3</c:v>
                </c:pt>
                <c:pt idx="14">
                  <c:v>9.2404179479408377E-3</c:v>
                </c:pt>
                <c:pt idx="15">
                  <c:v>1.0861888756752702E-2</c:v>
                </c:pt>
                <c:pt idx="16">
                  <c:v>1.2714826328722518E-2</c:v>
                </c:pt>
                <c:pt idx="17">
                  <c:v>1.3776083385801139E-2</c:v>
                </c:pt>
                <c:pt idx="18">
                  <c:v>1.3960013214064435E-2</c:v>
                </c:pt>
                <c:pt idx="19">
                  <c:v>1.456295003386756E-2</c:v>
                </c:pt>
                <c:pt idx="20">
                  <c:v>1.4949062268771423E-2</c:v>
                </c:pt>
                <c:pt idx="21">
                  <c:v>1.6077512883612536E-2</c:v>
                </c:pt>
                <c:pt idx="22">
                  <c:v>1.7262125278076027E-2</c:v>
                </c:pt>
                <c:pt idx="23">
                  <c:v>1.8607199900032033E-2</c:v>
                </c:pt>
                <c:pt idx="24">
                  <c:v>1.9928606343432891E-2</c:v>
                </c:pt>
                <c:pt idx="25">
                  <c:v>2.1119236071427353E-2</c:v>
                </c:pt>
                <c:pt idx="26">
                  <c:v>2.1680452712082424E-2</c:v>
                </c:pt>
                <c:pt idx="27">
                  <c:v>2.1986734988808761E-2</c:v>
                </c:pt>
                <c:pt idx="28">
                  <c:v>2.2711422523721832E-2</c:v>
                </c:pt>
                <c:pt idx="29">
                  <c:v>2.3773481891937915E-2</c:v>
                </c:pt>
                <c:pt idx="30">
                  <c:v>2.4769551169097702E-2</c:v>
                </c:pt>
                <c:pt idx="31">
                  <c:v>2.5749373645723873E-2</c:v>
                </c:pt>
                <c:pt idx="32">
                  <c:v>2.6872809815955842E-2</c:v>
                </c:pt>
                <c:pt idx="33">
                  <c:v>2.7460502724147177E-2</c:v>
                </c:pt>
                <c:pt idx="34">
                  <c:v>2.7536321126637391E-2</c:v>
                </c:pt>
                <c:pt idx="35">
                  <c:v>2.7898965760770476E-2</c:v>
                </c:pt>
                <c:pt idx="36">
                  <c:v>2.8548436626546429E-2</c:v>
                </c:pt>
                <c:pt idx="37">
                  <c:v>2.9437798522423692E-2</c:v>
                </c:pt>
                <c:pt idx="38">
                  <c:v>3.0344811263325135E-2</c:v>
                </c:pt>
                <c:pt idx="39">
                  <c:v>3.1488706367562402E-2</c:v>
                </c:pt>
                <c:pt idx="40">
                  <c:v>3.2161644834109132E-2</c:v>
                </c:pt>
                <c:pt idx="41">
                  <c:v>3.2480563511250511E-2</c:v>
                </c:pt>
                <c:pt idx="42">
                  <c:v>3.32004371793388E-2</c:v>
                </c:pt>
                <c:pt idx="43">
                  <c:v>3.4100429697787447E-2</c:v>
                </c:pt>
                <c:pt idx="44">
                  <c:v>3.5022285194731946E-2</c:v>
                </c:pt>
                <c:pt idx="45">
                  <c:v>3.6025976427697629E-2</c:v>
                </c:pt>
                <c:pt idx="46">
                  <c:v>3.7042103483293974E-2</c:v>
                </c:pt>
                <c:pt idx="47">
                  <c:v>3.7642633369684715E-2</c:v>
                </c:pt>
                <c:pt idx="48">
                  <c:v>3.7822351064476331E-2</c:v>
                </c:pt>
                <c:pt idx="49">
                  <c:v>3.8532797576699439E-2</c:v>
                </c:pt>
                <c:pt idx="50">
                  <c:v>3.9268516889752622E-2</c:v>
                </c:pt>
                <c:pt idx="51">
                  <c:v>4.036948834813564E-2</c:v>
                </c:pt>
                <c:pt idx="52">
                  <c:v>4.1617282744674307E-2</c:v>
                </c:pt>
                <c:pt idx="53">
                  <c:v>4.2824359850986753E-2</c:v>
                </c:pt>
                <c:pt idx="54">
                  <c:v>4.3661972678497682E-2</c:v>
                </c:pt>
                <c:pt idx="55">
                  <c:v>4.3789540149354232E-2</c:v>
                </c:pt>
                <c:pt idx="56">
                  <c:v>4.43443383009096E-2</c:v>
                </c:pt>
                <c:pt idx="57">
                  <c:v>4.5218055129606347E-2</c:v>
                </c:pt>
                <c:pt idx="58">
                  <c:v>4.6457826414770385E-2</c:v>
                </c:pt>
                <c:pt idx="59">
                  <c:v>4.738148711177418E-2</c:v>
                </c:pt>
                <c:pt idx="60">
                  <c:v>4.8412858078982317E-2</c:v>
                </c:pt>
                <c:pt idx="61">
                  <c:v>4.9082787878763565E-2</c:v>
                </c:pt>
                <c:pt idx="62">
                  <c:v>4.9253880728827464E-2</c:v>
                </c:pt>
                <c:pt idx="63">
                  <c:v>4.9623345007628973E-2</c:v>
                </c:pt>
                <c:pt idx="64">
                  <c:v>4.987446839365476E-2</c:v>
                </c:pt>
                <c:pt idx="65">
                  <c:v>5.0038942176834592E-2</c:v>
                </c:pt>
                <c:pt idx="66">
                  <c:v>5.0304507163334705E-2</c:v>
                </c:pt>
                <c:pt idx="67">
                  <c:v>5.064167841885335E-2</c:v>
                </c:pt>
                <c:pt idx="68">
                  <c:v>5.1068307366199071E-2</c:v>
                </c:pt>
                <c:pt idx="69">
                  <c:v>5.1234987505006921E-2</c:v>
                </c:pt>
                <c:pt idx="70">
                  <c:v>5.1678464986239361E-2</c:v>
                </c:pt>
                <c:pt idx="71">
                  <c:v>5.2213004781573799E-2</c:v>
                </c:pt>
                <c:pt idx="72">
                  <c:v>5.3444752955363217E-2</c:v>
                </c:pt>
                <c:pt idx="73">
                  <c:v>5.5092499453926982E-2</c:v>
                </c:pt>
                <c:pt idx="74">
                  <c:v>5.7194153478510194E-2</c:v>
                </c:pt>
                <c:pt idx="75">
                  <c:v>5.8756854996502926E-2</c:v>
                </c:pt>
                <c:pt idx="76">
                  <c:v>5.9555154578278188E-2</c:v>
                </c:pt>
                <c:pt idx="77">
                  <c:v>6.1238804500243403E-2</c:v>
                </c:pt>
                <c:pt idx="78">
                  <c:v>6.3251000832999532E-2</c:v>
                </c:pt>
                <c:pt idx="79">
                  <c:v>6.5902839720097708E-2</c:v>
                </c:pt>
                <c:pt idx="80">
                  <c:v>6.9024231200395858E-2</c:v>
                </c:pt>
                <c:pt idx="81">
                  <c:v>7.2979223952517616E-2</c:v>
                </c:pt>
                <c:pt idx="82">
                  <c:v>7.5821210579194429E-2</c:v>
                </c:pt>
                <c:pt idx="83">
                  <c:v>7.7396749075386559E-2</c:v>
                </c:pt>
                <c:pt idx="84">
                  <c:v>8.0393180596024905E-2</c:v>
                </c:pt>
                <c:pt idx="85">
                  <c:v>8.3979711958266978E-2</c:v>
                </c:pt>
                <c:pt idx="86">
                  <c:v>8.8408670014844759E-2</c:v>
                </c:pt>
                <c:pt idx="87">
                  <c:v>9.3667217787558849E-2</c:v>
                </c:pt>
                <c:pt idx="88">
                  <c:v>9.8764501021642942E-2</c:v>
                </c:pt>
                <c:pt idx="89">
                  <c:v>0.10195910339323455</c:v>
                </c:pt>
                <c:pt idx="90">
                  <c:v>0.10365097700435875</c:v>
                </c:pt>
                <c:pt idx="91">
                  <c:v>0.10716710556428849</c:v>
                </c:pt>
                <c:pt idx="92">
                  <c:v>0.11120854734147184</c:v>
                </c:pt>
                <c:pt idx="93">
                  <c:v>0.11521308280633193</c:v>
                </c:pt>
                <c:pt idx="94">
                  <c:v>0.11981915104650456</c:v>
                </c:pt>
                <c:pt idx="95">
                  <c:v>0.12426977150379383</c:v>
                </c:pt>
                <c:pt idx="96">
                  <c:v>0.12682613536553397</c:v>
                </c:pt>
                <c:pt idx="97">
                  <c:v>0.12808817078476259</c:v>
                </c:pt>
                <c:pt idx="98">
                  <c:v>0.13102944341470038</c:v>
                </c:pt>
                <c:pt idx="99">
                  <c:v>0.13545840147127816</c:v>
                </c:pt>
                <c:pt idx="100">
                  <c:v>0.14027888736293767</c:v>
                </c:pt>
                <c:pt idx="101">
                  <c:v>0.14589366128068515</c:v>
                </c:pt>
                <c:pt idx="102">
                  <c:v>0.15149399359795829</c:v>
                </c:pt>
                <c:pt idx="103">
                  <c:v>0.15483902930782412</c:v>
                </c:pt>
                <c:pt idx="104">
                  <c:v>0.15646671802795131</c:v>
                </c:pt>
                <c:pt idx="105">
                  <c:v>0.16139391130089337</c:v>
                </c:pt>
                <c:pt idx="106">
                  <c:v>0.1679848972951484</c:v>
                </c:pt>
                <c:pt idx="107">
                  <c:v>0.17632070943560019</c:v>
                </c:pt>
                <c:pt idx="108">
                  <c:v>0.18478930406930202</c:v>
                </c:pt>
                <c:pt idx="109">
                  <c:v>0.19242088760884604</c:v>
                </c:pt>
                <c:pt idx="110">
                  <c:v>0.19716816260921211</c:v>
                </c:pt>
                <c:pt idx="111">
                  <c:v>0.19857240767755596</c:v>
                </c:pt>
                <c:pt idx="112">
                  <c:v>0.20478430165935996</c:v>
                </c:pt>
                <c:pt idx="113">
                  <c:v>0.21261826818332891</c:v>
                </c:pt>
                <c:pt idx="114">
                  <c:v>0.22310808515008332</c:v>
                </c:pt>
                <c:pt idx="115">
                  <c:v>0.23259200452824405</c:v>
                </c:pt>
                <c:pt idx="116">
                  <c:v>0.24217721568750944</c:v>
                </c:pt>
                <c:pt idx="117">
                  <c:v>0.24860814060984071</c:v>
                </c:pt>
                <c:pt idx="118">
                  <c:v>0.25125336043005481</c:v>
                </c:pt>
                <c:pt idx="119">
                  <c:v>0.25762671952827315</c:v>
                </c:pt>
                <c:pt idx="120">
                  <c:v>0.26437134810535229</c:v>
                </c:pt>
                <c:pt idx="121">
                  <c:v>0.27103634730203824</c:v>
                </c:pt>
                <c:pt idx="122">
                  <c:v>0.27734893133159377</c:v>
                </c:pt>
                <c:pt idx="123">
                  <c:v>0.28330328343827227</c:v>
                </c:pt>
                <c:pt idx="124">
                  <c:v>0.28749214988696437</c:v>
                </c:pt>
                <c:pt idx="125">
                  <c:v>0.28893610935661268</c:v>
                </c:pt>
                <c:pt idx="126">
                  <c:v>0.29282571375103122</c:v>
                </c:pt>
                <c:pt idx="127">
                  <c:v>0.29712931069238047</c:v>
                </c:pt>
                <c:pt idx="128">
                  <c:v>0.30133201700819379</c:v>
                </c:pt>
                <c:pt idx="129">
                  <c:v>0.30665635429417981</c:v>
                </c:pt>
                <c:pt idx="130">
                  <c:v>0.31129110515751673</c:v>
                </c:pt>
                <c:pt idx="131">
                  <c:v>0.31417902409681325</c:v>
                </c:pt>
                <c:pt idx="132">
                  <c:v>0.31553051720786901</c:v>
                </c:pt>
                <c:pt idx="133">
                  <c:v>0.31896099905387459</c:v>
                </c:pt>
                <c:pt idx="134">
                  <c:v>0.32256618415006266</c:v>
                </c:pt>
                <c:pt idx="135">
                  <c:v>0.3266038149493431</c:v>
                </c:pt>
                <c:pt idx="136">
                  <c:v>0.3306256001036586</c:v>
                </c:pt>
                <c:pt idx="137">
                  <c:v>0.33467827423676644</c:v>
                </c:pt>
                <c:pt idx="138">
                  <c:v>0.33728959641142275</c:v>
                </c:pt>
                <c:pt idx="139">
                  <c:v>0.3385089087625815</c:v>
                </c:pt>
                <c:pt idx="140">
                  <c:v>0.34077964985938497</c:v>
                </c:pt>
                <c:pt idx="141">
                  <c:v>0.34346839505880639</c:v>
                </c:pt>
                <c:pt idx="142">
                  <c:v>0.34640104284401646</c:v>
                </c:pt>
                <c:pt idx="143">
                  <c:v>0.34929538027241269</c:v>
                </c:pt>
                <c:pt idx="144">
                  <c:v>0.35231347419376258</c:v>
                </c:pt>
                <c:pt idx="145">
                  <c:v>0.35431804857071281</c:v>
                </c:pt>
                <c:pt idx="146">
                  <c:v>0.3553652651828858</c:v>
                </c:pt>
                <c:pt idx="147">
                  <c:v>0.35748818045261177</c:v>
                </c:pt>
                <c:pt idx="148">
                  <c:v>0.36000884146873485</c:v>
                </c:pt>
                <c:pt idx="149">
                  <c:v>0.36258165270879295</c:v>
                </c:pt>
                <c:pt idx="150">
                  <c:v>0.36505818661235556</c:v>
                </c:pt>
                <c:pt idx="151">
                  <c:v>0.36798180839726918</c:v>
                </c:pt>
                <c:pt idx="152">
                  <c:v>0.37003231508683915</c:v>
                </c:pt>
                <c:pt idx="153">
                  <c:v>0.37104041903106089</c:v>
                </c:pt>
                <c:pt idx="154">
                  <c:v>0.37367099667301629</c:v>
                </c:pt>
                <c:pt idx="155">
                  <c:v>0.37662992014797825</c:v>
                </c:pt>
                <c:pt idx="156">
                  <c:v>0.37927112841250504</c:v>
                </c:pt>
                <c:pt idx="157">
                  <c:v>0.38215463464054555</c:v>
                </c:pt>
                <c:pt idx="158">
                  <c:v>0.38507564891426244</c:v>
                </c:pt>
                <c:pt idx="159">
                  <c:v>0.38728802187581546</c:v>
                </c:pt>
                <c:pt idx="160">
                  <c:v>0.38859278036311401</c:v>
                </c:pt>
                <c:pt idx="161">
                  <c:v>0.39103621893225626</c:v>
                </c:pt>
                <c:pt idx="162">
                  <c:v>0.39345899798960887</c:v>
                </c:pt>
                <c:pt idx="163">
                  <c:v>0.39586272215744672</c:v>
                </c:pt>
                <c:pt idx="164">
                  <c:v>0.39793268489210021</c:v>
                </c:pt>
                <c:pt idx="165">
                  <c:v>0.39996634304778345</c:v>
                </c:pt>
                <c:pt idx="166">
                  <c:v>0.40136617540487129</c:v>
                </c:pt>
                <c:pt idx="167">
                  <c:v>0.4023333614810824</c:v>
                </c:pt>
                <c:pt idx="168">
                  <c:v>0.40289838909964043</c:v>
                </c:pt>
                <c:pt idx="169">
                  <c:v>0.40497717725680593</c:v>
                </c:pt>
                <c:pt idx="170">
                  <c:v>0.40684235007362207</c:v>
                </c:pt>
                <c:pt idx="171">
                  <c:v>0.40855307799647667</c:v>
                </c:pt>
                <c:pt idx="172">
                  <c:v>0.41044272130298537</c:v>
                </c:pt>
                <c:pt idx="173">
                  <c:v>0.41185799814946938</c:v>
                </c:pt>
                <c:pt idx="174">
                  <c:v>0.41270443639949239</c:v>
                </c:pt>
                <c:pt idx="175">
                  <c:v>0.41431226791896736</c:v>
                </c:pt>
                <c:pt idx="176">
                  <c:v>0.41596984272896503</c:v>
                </c:pt>
                <c:pt idx="177">
                  <c:v>0.41760194416034829</c:v>
                </c:pt>
                <c:pt idx="178">
                  <c:v>0.41917507572312807</c:v>
                </c:pt>
                <c:pt idx="179">
                  <c:v>0.42088801000161064</c:v>
                </c:pt>
                <c:pt idx="180">
                  <c:v>0.42200783577172402</c:v>
                </c:pt>
                <c:pt idx="181">
                  <c:v>0.42269742219437312</c:v>
                </c:pt>
                <c:pt idx="182">
                  <c:v>0.42411310019642584</c:v>
                </c:pt>
                <c:pt idx="183">
                  <c:v>0.4255650827774487</c:v>
                </c:pt>
                <c:pt idx="184">
                  <c:v>0.42706600633785685</c:v>
                </c:pt>
                <c:pt idx="185">
                  <c:v>0.4284461820720768</c:v>
                </c:pt>
                <c:pt idx="186">
                  <c:v>0.42988272016370355</c:v>
                </c:pt>
                <c:pt idx="187">
                  <c:v>0.43085451952895509</c:v>
                </c:pt>
                <c:pt idx="188">
                  <c:v>0.43143318643684997</c:v>
                </c:pt>
                <c:pt idx="189">
                  <c:v>0.43273674145744229</c:v>
                </c:pt>
                <c:pt idx="190">
                  <c:v>0.43400098323229896</c:v>
                </c:pt>
                <c:pt idx="191">
                  <c:v>0.43530293363061634</c:v>
                </c:pt>
                <c:pt idx="192">
                  <c:v>0.4366437961191007</c:v>
                </c:pt>
                <c:pt idx="193">
                  <c:v>0.43804563425403215</c:v>
                </c:pt>
                <c:pt idx="194">
                  <c:v>0.43908462717704622</c:v>
                </c:pt>
                <c:pt idx="195">
                  <c:v>0.43973289457611597</c:v>
                </c:pt>
                <c:pt idx="196">
                  <c:v>0.44097226470571127</c:v>
                </c:pt>
                <c:pt idx="197">
                  <c:v>0.44223530301386171</c:v>
                </c:pt>
                <c:pt idx="198">
                  <c:v>0.4435206054560768</c:v>
                </c:pt>
                <c:pt idx="199">
                  <c:v>0.44475776923004406</c:v>
                </c:pt>
                <c:pt idx="200">
                  <c:v>0.44616161314281921</c:v>
                </c:pt>
                <c:pt idx="201">
                  <c:v>0.44706822472815194</c:v>
                </c:pt>
                <c:pt idx="202">
                  <c:v>0.44724332913390313</c:v>
                </c:pt>
                <c:pt idx="203">
                  <c:v>0.44841249703897046</c:v>
                </c:pt>
                <c:pt idx="204">
                  <c:v>0.44969880237010734</c:v>
                </c:pt>
                <c:pt idx="205">
                  <c:v>0.45125608828792219</c:v>
                </c:pt>
                <c:pt idx="206">
                  <c:v>0.45291005269780127</c:v>
                </c:pt>
                <c:pt idx="207">
                  <c:v>0.45444687968161085</c:v>
                </c:pt>
                <c:pt idx="208">
                  <c:v>0.4554543818924795</c:v>
                </c:pt>
                <c:pt idx="209">
                  <c:v>0.45606955395712889</c:v>
                </c:pt>
                <c:pt idx="210">
                  <c:v>0.45756807058412463</c:v>
                </c:pt>
                <c:pt idx="211">
                  <c:v>0.45915925414749725</c:v>
                </c:pt>
                <c:pt idx="212">
                  <c:v>0.46057814139409986</c:v>
                </c:pt>
                <c:pt idx="213">
                  <c:v>0.46230511611748804</c:v>
                </c:pt>
                <c:pt idx="214">
                  <c:v>0.46419155017944691</c:v>
                </c:pt>
                <c:pt idx="215">
                  <c:v>0.46529131817112374</c:v>
                </c:pt>
                <c:pt idx="216">
                  <c:v>0.46600878490579967</c:v>
                </c:pt>
                <c:pt idx="217">
                  <c:v>0.46783444389909573</c:v>
                </c:pt>
                <c:pt idx="218">
                  <c:v>0.46974915942865014</c:v>
                </c:pt>
                <c:pt idx="219">
                  <c:v>0.47166427611377332</c:v>
                </c:pt>
                <c:pt idx="220">
                  <c:v>0.47358480839907435</c:v>
                </c:pt>
                <c:pt idx="221">
                  <c:v>0.4760087909231332</c:v>
                </c:pt>
                <c:pt idx="222">
                  <c:v>0.47753939999562739</c:v>
                </c:pt>
                <c:pt idx="223">
                  <c:v>0.47873163434589677</c:v>
                </c:pt>
                <c:pt idx="224">
                  <c:v>0.48108922562333056</c:v>
                </c:pt>
                <c:pt idx="225">
                  <c:v>0.48381006326825055</c:v>
                </c:pt>
                <c:pt idx="226">
                  <c:v>0.48653872344676075</c:v>
                </c:pt>
                <c:pt idx="227">
                  <c:v>0.48927179633652701</c:v>
                </c:pt>
                <c:pt idx="228">
                  <c:v>0.49223031865592026</c:v>
                </c:pt>
                <c:pt idx="229">
                  <c:v>0.4941398191630812</c:v>
                </c:pt>
                <c:pt idx="230">
                  <c:v>0.49549071054078381</c:v>
                </c:pt>
                <c:pt idx="231">
                  <c:v>0.49822558863060934</c:v>
                </c:pt>
                <c:pt idx="232">
                  <c:v>0.50093699911966405</c:v>
                </c:pt>
                <c:pt idx="233">
                  <c:v>0.50382150823662641</c:v>
                </c:pt>
                <c:pt idx="234">
                  <c:v>0.50690338589340456</c:v>
                </c:pt>
                <c:pt idx="235">
                  <c:v>0.5103382804506662</c:v>
                </c:pt>
                <c:pt idx="236">
                  <c:v>0.51259117012466104</c:v>
                </c:pt>
                <c:pt idx="237">
                  <c:v>0.51418877217713344</c:v>
                </c:pt>
                <c:pt idx="238">
                  <c:v>0.51711660609551879</c:v>
                </c:pt>
                <c:pt idx="239">
                  <c:v>0.52032966162327199</c:v>
                </c:pt>
                <c:pt idx="240">
                  <c:v>0.52326511749746318</c:v>
                </c:pt>
                <c:pt idx="241">
                  <c:v>0.52612936825820455</c:v>
                </c:pt>
                <c:pt idx="242">
                  <c:v>0.52920883898157034</c:v>
                </c:pt>
                <c:pt idx="243">
                  <c:v>0.5312683716714367</c:v>
                </c:pt>
                <c:pt idx="244">
                  <c:v>0.53259158331489687</c:v>
                </c:pt>
                <c:pt idx="245">
                  <c:v>0.53518204539997916</c:v>
                </c:pt>
                <c:pt idx="246">
                  <c:v>0.53768485499329366</c:v>
                </c:pt>
                <c:pt idx="247">
                  <c:v>0.54015797907452212</c:v>
                </c:pt>
                <c:pt idx="248">
                  <c:v>0.54258537142091512</c:v>
                </c:pt>
                <c:pt idx="249">
                  <c:v>0.54521153635161446</c:v>
                </c:pt>
                <c:pt idx="250">
                  <c:v>0.5468749279173587</c:v>
                </c:pt>
                <c:pt idx="251">
                  <c:v>0.54805673222284113</c:v>
                </c:pt>
                <c:pt idx="252">
                  <c:v>0.55020893184908448</c:v>
                </c:pt>
                <c:pt idx="253">
                  <c:v>0.55258918841615157</c:v>
                </c:pt>
                <c:pt idx="254">
                  <c:v>0.55511847427700234</c:v>
                </c:pt>
                <c:pt idx="255">
                  <c:v>0.55751397475568121</c:v>
                </c:pt>
                <c:pt idx="256">
                  <c:v>0.56018125813217556</c:v>
                </c:pt>
                <c:pt idx="257">
                  <c:v>0.56183903351995756</c:v>
                </c:pt>
                <c:pt idx="258">
                  <c:v>0.56296708297922993</c:v>
                </c:pt>
                <c:pt idx="259">
                  <c:v>0.5652277951868151</c:v>
                </c:pt>
                <c:pt idx="260">
                  <c:v>0.56748509757206611</c:v>
                </c:pt>
                <c:pt idx="261">
                  <c:v>0.56953821177283281</c:v>
                </c:pt>
                <c:pt idx="262">
                  <c:v>0.57147198219190198</c:v>
                </c:pt>
                <c:pt idx="263">
                  <c:v>0.57358506915019403</c:v>
                </c:pt>
                <c:pt idx="264">
                  <c:v>0.57489464150431735</c:v>
                </c:pt>
                <c:pt idx="265">
                  <c:v>0.5758437755799356</c:v>
                </c:pt>
                <c:pt idx="266">
                  <c:v>0.5764182303543588</c:v>
                </c:pt>
                <c:pt idx="267">
                  <c:v>0.5780669797418444</c:v>
                </c:pt>
                <c:pt idx="268">
                  <c:v>0.57972756321860752</c:v>
                </c:pt>
                <c:pt idx="269">
                  <c:v>0.58136788833914976</c:v>
                </c:pt>
                <c:pt idx="270">
                  <c:v>0.58326996746828919</c:v>
                </c:pt>
                <c:pt idx="271">
                  <c:v>0.58447844861909215</c:v>
                </c:pt>
                <c:pt idx="272">
                  <c:v>0.5852625071781774</c:v>
                </c:pt>
                <c:pt idx="273">
                  <c:v>0.58682821736293567</c:v>
                </c:pt>
                <c:pt idx="274">
                  <c:v>0.58808624122647701</c:v>
                </c:pt>
                <c:pt idx="275">
                  <c:v>0.58942489735933334</c:v>
                </c:pt>
                <c:pt idx="276">
                  <c:v>0.59075292286961822</c:v>
                </c:pt>
                <c:pt idx="277">
                  <c:v>0.59220289967279749</c:v>
                </c:pt>
                <c:pt idx="278">
                  <c:v>0.59314100197027553</c:v>
                </c:pt>
                <c:pt idx="279">
                  <c:v>0.59377141794653676</c:v>
                </c:pt>
                <c:pt idx="280">
                  <c:v>0.59495964074111884</c:v>
                </c:pt>
                <c:pt idx="281">
                  <c:v>0.59611577109020242</c:v>
                </c:pt>
                <c:pt idx="282">
                  <c:v>0.59716800214698462</c:v>
                </c:pt>
                <c:pt idx="283">
                  <c:v>0.59822604995951334</c:v>
                </c:pt>
                <c:pt idx="284">
                  <c:v>0.59943713862151315</c:v>
                </c:pt>
                <c:pt idx="285">
                  <c:v>0.60020374691335865</c:v>
                </c:pt>
                <c:pt idx="286">
                  <c:v>0.60063819839429455</c:v>
                </c:pt>
                <c:pt idx="287">
                  <c:v>0.60162704687121726</c:v>
                </c:pt>
                <c:pt idx="288">
                  <c:v>0.60258059365809147</c:v>
                </c:pt>
                <c:pt idx="289">
                  <c:v>0.60358709298003832</c:v>
                </c:pt>
                <c:pt idx="290">
                  <c:v>0.60458637150174799</c:v>
                </c:pt>
                <c:pt idx="291">
                  <c:v>0.60566568055941949</c:v>
                </c:pt>
                <c:pt idx="292">
                  <c:v>0.60629368960226826</c:v>
                </c:pt>
                <c:pt idx="293">
                  <c:v>0.60670367059351171</c:v>
                </c:pt>
                <c:pt idx="294">
                  <c:v>0.6075416845765913</c:v>
                </c:pt>
                <c:pt idx="295">
                  <c:v>0.60832995526914835</c:v>
                </c:pt>
                <c:pt idx="296">
                  <c:v>0.60913687969565133</c:v>
                </c:pt>
                <c:pt idx="297">
                  <c:v>0.60991131052108705</c:v>
                </c:pt>
                <c:pt idx="298">
                  <c:v>0.61083236370689409</c:v>
                </c:pt>
                <c:pt idx="299">
                  <c:v>0.61136088616869755</c:v>
                </c:pt>
                <c:pt idx="300">
                  <c:v>0.61172092329163386</c:v>
                </c:pt>
                <c:pt idx="301">
                  <c:v>0.61246506687163038</c:v>
                </c:pt>
                <c:pt idx="302">
                  <c:v>0.61319797809570253</c:v>
                </c:pt>
                <c:pt idx="303">
                  <c:v>0.61390842460792561</c:v>
                </c:pt>
                <c:pt idx="304">
                  <c:v>0.6146609924548655</c:v>
                </c:pt>
                <c:pt idx="305">
                  <c:v>0.61546009434777826</c:v>
                </c:pt>
                <c:pt idx="306">
                  <c:v>0.61596133823090793</c:v>
                </c:pt>
                <c:pt idx="307">
                  <c:v>0.61630412566438886</c:v>
                </c:pt>
                <c:pt idx="308">
                  <c:v>0.61701677853224002</c:v>
                </c:pt>
                <c:pt idx="309">
                  <c:v>0.61767828406507785</c:v>
                </c:pt>
                <c:pt idx="310">
                  <c:v>0.61834259768689692</c:v>
                </c:pt>
                <c:pt idx="311">
                  <c:v>0.61899848704177252</c:v>
                </c:pt>
                <c:pt idx="312">
                  <c:v>0.61978094097858294</c:v>
                </c:pt>
                <c:pt idx="313">
                  <c:v>0.62027456290590677</c:v>
                </c:pt>
                <c:pt idx="314">
                  <c:v>0.62058746424951716</c:v>
                </c:pt>
                <c:pt idx="315">
                  <c:v>0.62132378529592347</c:v>
                </c:pt>
                <c:pt idx="316">
                  <c:v>0.62201196767408196</c:v>
                </c:pt>
                <c:pt idx="317">
                  <c:v>0.62274628294264456</c:v>
                </c:pt>
                <c:pt idx="318">
                  <c:v>0.62340839020883554</c:v>
                </c:pt>
                <c:pt idx="319">
                  <c:v>0.62413006907698321</c:v>
                </c:pt>
                <c:pt idx="320">
                  <c:v>0.62456692749133158</c:v>
                </c:pt>
                <c:pt idx="321">
                  <c:v>0.6248633814566239</c:v>
                </c:pt>
                <c:pt idx="322">
                  <c:v>0.62558345570249663</c:v>
                </c:pt>
                <c:pt idx="323">
                  <c:v>0.62626421670263366</c:v>
                </c:pt>
                <c:pt idx="324">
                  <c:v>0.6270272145943605</c:v>
                </c:pt>
                <c:pt idx="325">
                  <c:v>0.62770917906120371</c:v>
                </c:pt>
                <c:pt idx="326">
                  <c:v>0.62858730860115652</c:v>
                </c:pt>
                <c:pt idx="327">
                  <c:v>0.62907812243949923</c:v>
                </c:pt>
                <c:pt idx="328">
                  <c:v>0.62941569485058657</c:v>
                </c:pt>
                <c:pt idx="329">
                  <c:v>0.63008903447270204</c:v>
                </c:pt>
                <c:pt idx="330">
                  <c:v>0.63073589782728123</c:v>
                </c:pt>
                <c:pt idx="331">
                  <c:v>0.63140763282712176</c:v>
                </c:pt>
                <c:pt idx="332">
                  <c:v>0.63205750484846646</c:v>
                </c:pt>
                <c:pt idx="333">
                  <c:v>0.63283313914060846</c:v>
                </c:pt>
                <c:pt idx="334">
                  <c:v>0.63333017089026655</c:v>
                </c:pt>
                <c:pt idx="335">
                  <c:v>0.63368318779075006</c:v>
                </c:pt>
                <c:pt idx="336">
                  <c:v>0.6343647511020245</c:v>
                </c:pt>
                <c:pt idx="337">
                  <c:v>0.63504811961335828</c:v>
                </c:pt>
                <c:pt idx="338">
                  <c:v>0.63580148977143558</c:v>
                </c:pt>
                <c:pt idx="339">
                  <c:v>0.63650912819467764</c:v>
                </c:pt>
                <c:pt idx="340">
                  <c:v>0.63734052311087319</c:v>
                </c:pt>
                <c:pt idx="341">
                  <c:v>0.63785480454998666</c:v>
                </c:pt>
                <c:pt idx="342">
                  <c:v>0.6382497422074026</c:v>
                </c:pt>
                <c:pt idx="343">
                  <c:v>0.6390727128566549</c:v>
                </c:pt>
                <c:pt idx="344">
                  <c:v>0.63988104132764845</c:v>
                </c:pt>
                <c:pt idx="345">
                  <c:v>0.64064263517488473</c:v>
                </c:pt>
                <c:pt idx="346">
                  <c:v>0.64065767850871225</c:v>
                </c:pt>
                <c:pt idx="347">
                  <c:v>0.64115029754711417</c:v>
                </c:pt>
                <c:pt idx="348">
                  <c:v>0.64151895951477822</c:v>
                </c:pt>
                <c:pt idx="349">
                  <c:v>0.64175905112266396</c:v>
                </c:pt>
                <c:pt idx="350">
                  <c:v>0.64245686123447199</c:v>
                </c:pt>
                <c:pt idx="351">
                  <c:v>0.64327441628354642</c:v>
                </c:pt>
                <c:pt idx="352">
                  <c:v>0.64423277693724545</c:v>
                </c:pt>
                <c:pt idx="353">
                  <c:v>0.6451698763458017</c:v>
                </c:pt>
                <c:pt idx="354">
                  <c:v>0.64615551557817452</c:v>
                </c:pt>
                <c:pt idx="355">
                  <c:v>0.64668122995099686</c:v>
                </c:pt>
                <c:pt idx="356">
                  <c:v>0.64708358898643437</c:v>
                </c:pt>
                <c:pt idx="357">
                  <c:v>0.64790415270227419</c:v>
                </c:pt>
                <c:pt idx="358">
                  <c:v>0.64872712335152638</c:v>
                </c:pt>
                <c:pt idx="359">
                  <c:v>0.64951278653288669</c:v>
                </c:pt>
                <c:pt idx="360">
                  <c:v>0.65030787687011204</c:v>
                </c:pt>
                <c:pt idx="361">
                  <c:v>0.65111319667434009</c:v>
                </c:pt>
                <c:pt idx="362">
                  <c:v>0.65163068735800345</c:v>
                </c:pt>
                <c:pt idx="363">
                  <c:v>0.65199694239225514</c:v>
                </c:pt>
                <c:pt idx="364">
                  <c:v>0.65276976859541591</c:v>
                </c:pt>
                <c:pt idx="365">
                  <c:v>0.65356646355491632</c:v>
                </c:pt>
                <c:pt idx="366">
                  <c:v>0.65437358855920369</c:v>
                </c:pt>
                <c:pt idx="367">
                  <c:v>0.65512515351722167</c:v>
                </c:pt>
                <c:pt idx="368">
                  <c:v>0.65594150509958993</c:v>
                </c:pt>
                <c:pt idx="369">
                  <c:v>0.65650633214036358</c:v>
                </c:pt>
                <c:pt idx="370">
                  <c:v>0.65693917899902454</c:v>
                </c:pt>
                <c:pt idx="371">
                  <c:v>0.65803553716836716</c:v>
                </c:pt>
                <c:pt idx="372">
                  <c:v>0.65918565018391984</c:v>
                </c:pt>
                <c:pt idx="373">
                  <c:v>0.66031490310989838</c:v>
                </c:pt>
                <c:pt idx="374">
                  <c:v>0.6612975336755057</c:v>
                </c:pt>
                <c:pt idx="375">
                  <c:v>0.66160441768558509</c:v>
                </c:pt>
                <c:pt idx="376">
                  <c:v>0.66160923155240992</c:v>
                </c:pt>
                <c:pt idx="377">
                  <c:v>0.66205210730028918</c:v>
                </c:pt>
                <c:pt idx="378">
                  <c:v>0.66317734867058042</c:v>
                </c:pt>
                <c:pt idx="379">
                  <c:v>0.66436938244306554</c:v>
                </c:pt>
                <c:pt idx="380">
                  <c:v>0.66553975381483899</c:v>
                </c:pt>
                <c:pt idx="381">
                  <c:v>0.66661063860556724</c:v>
                </c:pt>
                <c:pt idx="382">
                  <c:v>0.66709362991031962</c:v>
                </c:pt>
                <c:pt idx="383">
                  <c:v>0.66723483667051309</c:v>
                </c:pt>
                <c:pt idx="384">
                  <c:v>0.66764662286181575</c:v>
                </c:pt>
                <c:pt idx="385">
                  <c:v>0.66871830996368142</c:v>
                </c:pt>
                <c:pt idx="386">
                  <c:v>0.66968268795091135</c:v>
                </c:pt>
                <c:pt idx="387">
                  <c:v>0.67080030736539675</c:v>
                </c:pt>
                <c:pt idx="388">
                  <c:v>0.67189084877899274</c:v>
                </c:pt>
                <c:pt idx="389">
                  <c:v>0.67304056063897666</c:v>
                </c:pt>
                <c:pt idx="390">
                  <c:v>0.67375261177347467</c:v>
                </c:pt>
                <c:pt idx="391">
                  <c:v>0.67427932903521881</c:v>
                </c:pt>
                <c:pt idx="392">
                  <c:v>0.67538671898270153</c:v>
                </c:pt>
                <c:pt idx="393">
                  <c:v>0.676459408973489</c:v>
                </c:pt>
                <c:pt idx="394">
                  <c:v>0.67748295740710696</c:v>
                </c:pt>
                <c:pt idx="395">
                  <c:v>0.67845997179475193</c:v>
                </c:pt>
                <c:pt idx="396">
                  <c:v>0.67944621276047779</c:v>
                </c:pt>
                <c:pt idx="397">
                  <c:v>0.68004453629124051</c:v>
                </c:pt>
                <c:pt idx="398">
                  <c:v>0.68044127914871577</c:v>
                </c:pt>
                <c:pt idx="399">
                  <c:v>0.68111562165975303</c:v>
                </c:pt>
                <c:pt idx="400">
                  <c:v>0.68182426297191689</c:v>
                </c:pt>
                <c:pt idx="401">
                  <c:v>0.68250081183858224</c:v>
                </c:pt>
                <c:pt idx="402">
                  <c:v>0.68313724514837437</c:v>
                </c:pt>
                <c:pt idx="403">
                  <c:v>0.683918696196263</c:v>
                </c:pt>
                <c:pt idx="404">
                  <c:v>0.68440910887903694</c:v>
                </c:pt>
                <c:pt idx="405">
                  <c:v>0.68471218191121341</c:v>
                </c:pt>
                <c:pt idx="406">
                  <c:v>0.68529766846377671</c:v>
                </c:pt>
                <c:pt idx="407">
                  <c:v>0.68586911457143451</c:v>
                </c:pt>
                <c:pt idx="408">
                  <c:v>0.68642872658981458</c:v>
                </c:pt>
                <c:pt idx="409">
                  <c:v>0.68698492878586059</c:v>
                </c:pt>
                <c:pt idx="410">
                  <c:v>0.68762236498457452</c:v>
                </c:pt>
                <c:pt idx="411">
                  <c:v>0.68803856388713325</c:v>
                </c:pt>
                <c:pt idx="412">
                  <c:v>0.68831155025165491</c:v>
                </c:pt>
                <c:pt idx="413">
                  <c:v>0.68880577391233189</c:v>
                </c:pt>
                <c:pt idx="414">
                  <c:v>0.68925446641595778</c:v>
                </c:pt>
                <c:pt idx="415">
                  <c:v>0.68979863394494179</c:v>
                </c:pt>
                <c:pt idx="416">
                  <c:v>0.69005437062000796</c:v>
                </c:pt>
                <c:pt idx="417">
                  <c:v>0.69041079734282573</c:v>
                </c:pt>
                <c:pt idx="418">
                  <c:v>0.69076060499875946</c:v>
                </c:pt>
                <c:pt idx="419">
                  <c:v>0.69101614109604126</c:v>
                </c:pt>
                <c:pt idx="420">
                  <c:v>0.69152841675731114</c:v>
                </c:pt>
                <c:pt idx="421">
                  <c:v>0.69198392890560545</c:v>
                </c:pt>
                <c:pt idx="422">
                  <c:v>0.69239170354122082</c:v>
                </c:pt>
                <c:pt idx="423">
                  <c:v>0.69283558217802199</c:v>
                </c:pt>
                <c:pt idx="424">
                  <c:v>0.69333000641648335</c:v>
                </c:pt>
                <c:pt idx="425">
                  <c:v>0.69364992798254654</c:v>
                </c:pt>
                <c:pt idx="426">
                  <c:v>0.69384769767793109</c:v>
                </c:pt>
                <c:pt idx="427">
                  <c:v>0.69420151688955201</c:v>
                </c:pt>
                <c:pt idx="428">
                  <c:v>0.69458201294649369</c:v>
                </c:pt>
                <c:pt idx="429">
                  <c:v>0.69497293904822233</c:v>
                </c:pt>
                <c:pt idx="430">
                  <c:v>0.69535042643839851</c:v>
                </c:pt>
                <c:pt idx="431">
                  <c:v>0.69576642476317274</c:v>
                </c:pt>
                <c:pt idx="432">
                  <c:v>0.69608955557378582</c:v>
                </c:pt>
                <c:pt idx="433">
                  <c:v>0.69630216802521339</c:v>
                </c:pt>
                <c:pt idx="434">
                  <c:v>0.69664134505857578</c:v>
                </c:pt>
                <c:pt idx="435">
                  <c:v>0.69700178333708085</c:v>
                </c:pt>
                <c:pt idx="436">
                  <c:v>0.69732571645883135</c:v>
                </c:pt>
                <c:pt idx="437">
                  <c:v>0.69756681095563877</c:v>
                </c:pt>
                <c:pt idx="438">
                  <c:v>0.69791601687821936</c:v>
                </c:pt>
                <c:pt idx="439">
                  <c:v>0.69821688355476785</c:v>
                </c:pt>
                <c:pt idx="440">
                  <c:v>0.6984166590279961</c:v>
                </c:pt>
                <c:pt idx="441">
                  <c:v>0.69869285463706754</c:v>
                </c:pt>
                <c:pt idx="442">
                  <c:v>0.69894538206758383</c:v>
                </c:pt>
                <c:pt idx="443">
                  <c:v>0.69919911296480641</c:v>
                </c:pt>
                <c:pt idx="444">
                  <c:v>0.69956576915462687</c:v>
                </c:pt>
                <c:pt idx="445">
                  <c:v>0.69985841214201627</c:v>
                </c:pt>
                <c:pt idx="446">
                  <c:v>0.70010833206133594</c:v>
                </c:pt>
                <c:pt idx="447">
                  <c:v>0.7002826341559496</c:v>
                </c:pt>
                <c:pt idx="448">
                  <c:v>0.7005221240304822</c:v>
                </c:pt>
                <c:pt idx="449">
                  <c:v>0.70074476537112806</c:v>
                </c:pt>
                <c:pt idx="450">
                  <c:v>0.70097302288973617</c:v>
                </c:pt>
                <c:pt idx="451">
                  <c:v>0.70118964689685104</c:v>
                </c:pt>
                <c:pt idx="452">
                  <c:v>0.70145902286125417</c:v>
                </c:pt>
                <c:pt idx="453">
                  <c:v>0.70170854162500496</c:v>
                </c:pt>
                <c:pt idx="454">
                  <c:v>0.70187301540818481</c:v>
                </c:pt>
                <c:pt idx="455">
                  <c:v>0.70210307812685224</c:v>
                </c:pt>
                <c:pt idx="456">
                  <c:v>0.70233614951228507</c:v>
                </c:pt>
                <c:pt idx="457">
                  <c:v>0.70256380529754014</c:v>
                </c:pt>
                <c:pt idx="458">
                  <c:v>0.70278624606040163</c:v>
                </c:pt>
                <c:pt idx="459">
                  <c:v>0.70308711273695002</c:v>
                </c:pt>
                <c:pt idx="460">
                  <c:v>0.7033448551898599</c:v>
                </c:pt>
                <c:pt idx="461">
                  <c:v>0.70357351386403677</c:v>
                </c:pt>
                <c:pt idx="462">
                  <c:v>0.70397687578839607</c:v>
                </c:pt>
                <c:pt idx="463">
                  <c:v>0.70423782748585573</c:v>
                </c:pt>
                <c:pt idx="464">
                  <c:v>0.70452465371749862</c:v>
                </c:pt>
                <c:pt idx="465">
                  <c:v>0.70480566319339488</c:v>
                </c:pt>
                <c:pt idx="466">
                  <c:v>0.70509269000282215</c:v>
                </c:pt>
                <c:pt idx="467">
                  <c:v>0.70531593307682106</c:v>
                </c:pt>
                <c:pt idx="468">
                  <c:v>0.70546476179282036</c:v>
                </c:pt>
                <c:pt idx="469">
                  <c:v>0.70572069904567092</c:v>
                </c:pt>
                <c:pt idx="470">
                  <c:v>0.70593050340811747</c:v>
                </c:pt>
                <c:pt idx="471">
                  <c:v>0.70617781581624028</c:v>
                </c:pt>
                <c:pt idx="472">
                  <c:v>0.70644759293621207</c:v>
                </c:pt>
                <c:pt idx="473">
                  <c:v>0.70668848685523522</c:v>
                </c:pt>
                <c:pt idx="474">
                  <c:v>0.70688926521738515</c:v>
                </c:pt>
                <c:pt idx="475">
                  <c:v>0.7070326783332066</c:v>
                </c:pt>
                <c:pt idx="476">
                  <c:v>0.70724749714026225</c:v>
                </c:pt>
                <c:pt idx="477">
                  <c:v>0.70745429283594319</c:v>
                </c:pt>
                <c:pt idx="478">
                  <c:v>0.70766610297623334</c:v>
                </c:pt>
                <c:pt idx="479">
                  <c:v>0.70786607902724585</c:v>
                </c:pt>
                <c:pt idx="480">
                  <c:v>0.7080658545004741</c:v>
                </c:pt>
                <c:pt idx="481">
                  <c:v>0.70825921148460258</c:v>
                </c:pt>
                <c:pt idx="482">
                  <c:v>0.70840844135617054</c:v>
                </c:pt>
                <c:pt idx="483">
                  <c:v>0.70867681443165187</c:v>
                </c:pt>
                <c:pt idx="484">
                  <c:v>0.70896364066329465</c:v>
                </c:pt>
                <c:pt idx="485">
                  <c:v>0.7092538767172718</c:v>
                </c:pt>
                <c:pt idx="486">
                  <c:v>0.70955474339382019</c:v>
                </c:pt>
                <c:pt idx="487">
                  <c:v>0.70985500833701565</c:v>
                </c:pt>
                <c:pt idx="488">
                  <c:v>0.71008386758897679</c:v>
                </c:pt>
                <c:pt idx="489">
                  <c:v>0.71020541772630241</c:v>
                </c:pt>
                <c:pt idx="490">
                  <c:v>0.71047700004633352</c:v>
                </c:pt>
                <c:pt idx="491">
                  <c:v>0.71072912632128105</c:v>
                </c:pt>
                <c:pt idx="492">
                  <c:v>0.71095016303965197</c:v>
                </c:pt>
                <c:pt idx="493">
                  <c:v>0.71118263269173176</c:v>
                </c:pt>
                <c:pt idx="494">
                  <c:v>0.71138321047609743</c:v>
                </c:pt>
                <c:pt idx="495">
                  <c:v>0.71157516341573535</c:v>
                </c:pt>
                <c:pt idx="496">
                  <c:v>0.71173361986538419</c:v>
                </c:pt>
                <c:pt idx="497">
                  <c:v>0.71192216298268796</c:v>
                </c:pt>
                <c:pt idx="498">
                  <c:v>0.71196749356195455</c:v>
                </c:pt>
              </c:numCache>
            </c:numRef>
          </c:val>
          <c:smooth val="0"/>
          <c:extLst>
            <c:ext xmlns:c16="http://schemas.microsoft.com/office/drawing/2014/chart" uri="{C3380CC4-5D6E-409C-BE32-E72D297353CC}">
              <c16:uniqueId val="{00000004-BD60-48A1-8DA9-1BA9A54BBDF4}"/>
            </c:ext>
          </c:extLst>
        </c:ser>
        <c:ser>
          <c:idx val="2"/>
          <c:order val="5"/>
          <c:tx>
            <c:strRef>
              <c:f>People!$AT$1</c:f>
              <c:strCache>
                <c:ptCount val="1"/>
                <c:pt idx="0">
                  <c:v>% 30-39</c:v>
                </c:pt>
              </c:strCache>
            </c:strRef>
          </c:tx>
          <c:spPr>
            <a:ln w="28575" cap="rnd">
              <a:solidFill>
                <a:schemeClr val="accent3"/>
              </a:solidFill>
              <a:round/>
            </a:ln>
            <a:effectLst/>
          </c:spPr>
          <c:marker>
            <c:symbol val="none"/>
          </c:marker>
          <c:cat>
            <c:numRef>
              <c:f>People!PeopleDate</c:f>
              <c:numCache>
                <c:formatCode>m/d/yyyy</c:formatCode>
                <c:ptCount val="499"/>
                <c:pt idx="0">
                  <c:v>44179</c:v>
                </c:pt>
                <c:pt idx="1">
                  <c:v>44180</c:v>
                </c:pt>
                <c:pt idx="2">
                  <c:v>44181</c:v>
                </c:pt>
                <c:pt idx="3">
                  <c:v>44182</c:v>
                </c:pt>
                <c:pt idx="4">
                  <c:v>44183</c:v>
                </c:pt>
                <c:pt idx="5">
                  <c:v>44184</c:v>
                </c:pt>
                <c:pt idx="6">
                  <c:v>44185</c:v>
                </c:pt>
                <c:pt idx="7">
                  <c:v>44186</c:v>
                </c:pt>
                <c:pt idx="8">
                  <c:v>44187</c:v>
                </c:pt>
                <c:pt idx="9">
                  <c:v>44188</c:v>
                </c:pt>
                <c:pt idx="10">
                  <c:v>44189</c:v>
                </c:pt>
                <c:pt idx="11">
                  <c:v>44190</c:v>
                </c:pt>
                <c:pt idx="12">
                  <c:v>44191</c:v>
                </c:pt>
                <c:pt idx="13">
                  <c:v>44192</c:v>
                </c:pt>
                <c:pt idx="14">
                  <c:v>44193</c:v>
                </c:pt>
                <c:pt idx="15">
                  <c:v>44194</c:v>
                </c:pt>
                <c:pt idx="16">
                  <c:v>44195</c:v>
                </c:pt>
                <c:pt idx="17">
                  <c:v>44196</c:v>
                </c:pt>
                <c:pt idx="18">
                  <c:v>44197</c:v>
                </c:pt>
                <c:pt idx="19">
                  <c:v>44198</c:v>
                </c:pt>
                <c:pt idx="20">
                  <c:v>44199</c:v>
                </c:pt>
                <c:pt idx="21">
                  <c:v>44200</c:v>
                </c:pt>
                <c:pt idx="22">
                  <c:v>44201</c:v>
                </c:pt>
                <c:pt idx="23">
                  <c:v>44202</c:v>
                </c:pt>
                <c:pt idx="24">
                  <c:v>44203</c:v>
                </c:pt>
                <c:pt idx="25">
                  <c:v>44204</c:v>
                </c:pt>
                <c:pt idx="26">
                  <c:v>44205</c:v>
                </c:pt>
                <c:pt idx="27">
                  <c:v>44206</c:v>
                </c:pt>
                <c:pt idx="28">
                  <c:v>44207</c:v>
                </c:pt>
                <c:pt idx="29">
                  <c:v>44208</c:v>
                </c:pt>
                <c:pt idx="30">
                  <c:v>44209</c:v>
                </c:pt>
                <c:pt idx="31">
                  <c:v>44210</c:v>
                </c:pt>
                <c:pt idx="32">
                  <c:v>44211</c:v>
                </c:pt>
                <c:pt idx="33">
                  <c:v>44212</c:v>
                </c:pt>
                <c:pt idx="34">
                  <c:v>44213</c:v>
                </c:pt>
                <c:pt idx="35">
                  <c:v>44214</c:v>
                </c:pt>
                <c:pt idx="36">
                  <c:v>44215</c:v>
                </c:pt>
                <c:pt idx="37">
                  <c:v>44216</c:v>
                </c:pt>
                <c:pt idx="38">
                  <c:v>44217</c:v>
                </c:pt>
                <c:pt idx="39">
                  <c:v>44218</c:v>
                </c:pt>
                <c:pt idx="40">
                  <c:v>44219</c:v>
                </c:pt>
                <c:pt idx="41">
                  <c:v>44220</c:v>
                </c:pt>
                <c:pt idx="42">
                  <c:v>44221</c:v>
                </c:pt>
                <c:pt idx="43">
                  <c:v>44222</c:v>
                </c:pt>
                <c:pt idx="44">
                  <c:v>44223</c:v>
                </c:pt>
                <c:pt idx="45">
                  <c:v>44224</c:v>
                </c:pt>
                <c:pt idx="46">
                  <c:v>44225</c:v>
                </c:pt>
                <c:pt idx="47">
                  <c:v>44226</c:v>
                </c:pt>
                <c:pt idx="48">
                  <c:v>44227</c:v>
                </c:pt>
                <c:pt idx="49">
                  <c:v>44228</c:v>
                </c:pt>
                <c:pt idx="50">
                  <c:v>44229</c:v>
                </c:pt>
                <c:pt idx="51">
                  <c:v>44230</c:v>
                </c:pt>
                <c:pt idx="52">
                  <c:v>44231</c:v>
                </c:pt>
                <c:pt idx="53">
                  <c:v>44232</c:v>
                </c:pt>
                <c:pt idx="54">
                  <c:v>44233</c:v>
                </c:pt>
                <c:pt idx="55">
                  <c:v>44234</c:v>
                </c:pt>
                <c:pt idx="56">
                  <c:v>44235</c:v>
                </c:pt>
                <c:pt idx="57">
                  <c:v>44236</c:v>
                </c:pt>
                <c:pt idx="58">
                  <c:v>44237</c:v>
                </c:pt>
                <c:pt idx="59">
                  <c:v>44238</c:v>
                </c:pt>
                <c:pt idx="60">
                  <c:v>44239</c:v>
                </c:pt>
                <c:pt idx="61">
                  <c:v>44240</c:v>
                </c:pt>
                <c:pt idx="62">
                  <c:v>44241</c:v>
                </c:pt>
                <c:pt idx="63">
                  <c:v>44242</c:v>
                </c:pt>
                <c:pt idx="64">
                  <c:v>44243</c:v>
                </c:pt>
                <c:pt idx="65">
                  <c:v>44244</c:v>
                </c:pt>
                <c:pt idx="66">
                  <c:v>44245</c:v>
                </c:pt>
                <c:pt idx="67">
                  <c:v>44246</c:v>
                </c:pt>
                <c:pt idx="68">
                  <c:v>44247</c:v>
                </c:pt>
                <c:pt idx="69">
                  <c:v>44248</c:v>
                </c:pt>
                <c:pt idx="70">
                  <c:v>44249</c:v>
                </c:pt>
                <c:pt idx="71">
                  <c:v>44250</c:v>
                </c:pt>
                <c:pt idx="72">
                  <c:v>44251</c:v>
                </c:pt>
                <c:pt idx="73">
                  <c:v>44252</c:v>
                </c:pt>
                <c:pt idx="74">
                  <c:v>44253</c:v>
                </c:pt>
                <c:pt idx="75">
                  <c:v>44254</c:v>
                </c:pt>
                <c:pt idx="76">
                  <c:v>44255</c:v>
                </c:pt>
                <c:pt idx="77">
                  <c:v>44256</c:v>
                </c:pt>
                <c:pt idx="78">
                  <c:v>44257</c:v>
                </c:pt>
                <c:pt idx="79">
                  <c:v>44258</c:v>
                </c:pt>
                <c:pt idx="80">
                  <c:v>44259</c:v>
                </c:pt>
                <c:pt idx="81">
                  <c:v>44260</c:v>
                </c:pt>
                <c:pt idx="82">
                  <c:v>44261</c:v>
                </c:pt>
                <c:pt idx="83">
                  <c:v>44262</c:v>
                </c:pt>
                <c:pt idx="84">
                  <c:v>44263</c:v>
                </c:pt>
                <c:pt idx="85">
                  <c:v>44264</c:v>
                </c:pt>
                <c:pt idx="86">
                  <c:v>44265</c:v>
                </c:pt>
                <c:pt idx="87">
                  <c:v>44266</c:v>
                </c:pt>
                <c:pt idx="88">
                  <c:v>44267</c:v>
                </c:pt>
                <c:pt idx="89">
                  <c:v>44268</c:v>
                </c:pt>
                <c:pt idx="90">
                  <c:v>44269</c:v>
                </c:pt>
                <c:pt idx="91">
                  <c:v>44270</c:v>
                </c:pt>
                <c:pt idx="92">
                  <c:v>44271</c:v>
                </c:pt>
                <c:pt idx="93">
                  <c:v>44272</c:v>
                </c:pt>
                <c:pt idx="94">
                  <c:v>44273</c:v>
                </c:pt>
                <c:pt idx="95">
                  <c:v>44274</c:v>
                </c:pt>
                <c:pt idx="96">
                  <c:v>44275</c:v>
                </c:pt>
                <c:pt idx="97">
                  <c:v>44276</c:v>
                </c:pt>
                <c:pt idx="98">
                  <c:v>44277</c:v>
                </c:pt>
                <c:pt idx="99">
                  <c:v>44278</c:v>
                </c:pt>
                <c:pt idx="100">
                  <c:v>44279</c:v>
                </c:pt>
                <c:pt idx="101">
                  <c:v>44280</c:v>
                </c:pt>
                <c:pt idx="102">
                  <c:v>44281</c:v>
                </c:pt>
                <c:pt idx="103">
                  <c:v>44282</c:v>
                </c:pt>
                <c:pt idx="104">
                  <c:v>44283</c:v>
                </c:pt>
                <c:pt idx="105">
                  <c:v>44284</c:v>
                </c:pt>
                <c:pt idx="106">
                  <c:v>44285</c:v>
                </c:pt>
                <c:pt idx="107">
                  <c:v>44286</c:v>
                </c:pt>
                <c:pt idx="108">
                  <c:v>44287</c:v>
                </c:pt>
                <c:pt idx="109">
                  <c:v>44288</c:v>
                </c:pt>
                <c:pt idx="110">
                  <c:v>44289</c:v>
                </c:pt>
                <c:pt idx="111">
                  <c:v>44290</c:v>
                </c:pt>
                <c:pt idx="112">
                  <c:v>44291</c:v>
                </c:pt>
                <c:pt idx="113">
                  <c:v>44292</c:v>
                </c:pt>
                <c:pt idx="114">
                  <c:v>44293</c:v>
                </c:pt>
                <c:pt idx="115">
                  <c:v>44294</c:v>
                </c:pt>
                <c:pt idx="116">
                  <c:v>44295</c:v>
                </c:pt>
                <c:pt idx="117">
                  <c:v>44296</c:v>
                </c:pt>
                <c:pt idx="118">
                  <c:v>44297</c:v>
                </c:pt>
                <c:pt idx="119">
                  <c:v>44298</c:v>
                </c:pt>
                <c:pt idx="120">
                  <c:v>44299</c:v>
                </c:pt>
                <c:pt idx="121">
                  <c:v>44300</c:v>
                </c:pt>
                <c:pt idx="122">
                  <c:v>44301</c:v>
                </c:pt>
                <c:pt idx="123">
                  <c:v>44302</c:v>
                </c:pt>
                <c:pt idx="124">
                  <c:v>44303</c:v>
                </c:pt>
                <c:pt idx="125">
                  <c:v>44304</c:v>
                </c:pt>
                <c:pt idx="126">
                  <c:v>44305</c:v>
                </c:pt>
                <c:pt idx="127">
                  <c:v>44306</c:v>
                </c:pt>
                <c:pt idx="128">
                  <c:v>44307</c:v>
                </c:pt>
                <c:pt idx="129">
                  <c:v>44308</c:v>
                </c:pt>
                <c:pt idx="130">
                  <c:v>44309</c:v>
                </c:pt>
                <c:pt idx="131">
                  <c:v>44310</c:v>
                </c:pt>
                <c:pt idx="132">
                  <c:v>44311</c:v>
                </c:pt>
                <c:pt idx="133">
                  <c:v>44312</c:v>
                </c:pt>
                <c:pt idx="134">
                  <c:v>44313</c:v>
                </c:pt>
                <c:pt idx="135">
                  <c:v>44314</c:v>
                </c:pt>
                <c:pt idx="136">
                  <c:v>44315</c:v>
                </c:pt>
                <c:pt idx="137">
                  <c:v>44316</c:v>
                </c:pt>
                <c:pt idx="138">
                  <c:v>44317</c:v>
                </c:pt>
                <c:pt idx="139">
                  <c:v>44318</c:v>
                </c:pt>
                <c:pt idx="140">
                  <c:v>44319</c:v>
                </c:pt>
                <c:pt idx="141">
                  <c:v>44320</c:v>
                </c:pt>
                <c:pt idx="142">
                  <c:v>44321</c:v>
                </c:pt>
                <c:pt idx="143">
                  <c:v>44322</c:v>
                </c:pt>
                <c:pt idx="144">
                  <c:v>44323</c:v>
                </c:pt>
                <c:pt idx="145">
                  <c:v>44324</c:v>
                </c:pt>
                <c:pt idx="146">
                  <c:v>44325</c:v>
                </c:pt>
                <c:pt idx="147">
                  <c:v>44326</c:v>
                </c:pt>
                <c:pt idx="148">
                  <c:v>44327</c:v>
                </c:pt>
                <c:pt idx="149">
                  <c:v>44328</c:v>
                </c:pt>
                <c:pt idx="150">
                  <c:v>44329</c:v>
                </c:pt>
                <c:pt idx="151">
                  <c:v>44330</c:v>
                </c:pt>
                <c:pt idx="152">
                  <c:v>44331</c:v>
                </c:pt>
                <c:pt idx="153">
                  <c:v>44332</c:v>
                </c:pt>
                <c:pt idx="154">
                  <c:v>44333</c:v>
                </c:pt>
                <c:pt idx="155">
                  <c:v>44334</c:v>
                </c:pt>
                <c:pt idx="156">
                  <c:v>44335</c:v>
                </c:pt>
                <c:pt idx="157">
                  <c:v>44336</c:v>
                </c:pt>
                <c:pt idx="158">
                  <c:v>44337</c:v>
                </c:pt>
                <c:pt idx="159">
                  <c:v>44338</c:v>
                </c:pt>
                <c:pt idx="160">
                  <c:v>44339</c:v>
                </c:pt>
                <c:pt idx="161">
                  <c:v>44340</c:v>
                </c:pt>
                <c:pt idx="162">
                  <c:v>44341</c:v>
                </c:pt>
                <c:pt idx="163">
                  <c:v>44342</c:v>
                </c:pt>
                <c:pt idx="164">
                  <c:v>44343</c:v>
                </c:pt>
                <c:pt idx="165">
                  <c:v>44344</c:v>
                </c:pt>
                <c:pt idx="166">
                  <c:v>44345</c:v>
                </c:pt>
                <c:pt idx="167">
                  <c:v>44346</c:v>
                </c:pt>
                <c:pt idx="168">
                  <c:v>44347</c:v>
                </c:pt>
                <c:pt idx="169">
                  <c:v>44348</c:v>
                </c:pt>
                <c:pt idx="170">
                  <c:v>44349</c:v>
                </c:pt>
                <c:pt idx="171">
                  <c:v>44350</c:v>
                </c:pt>
                <c:pt idx="172">
                  <c:v>44351</c:v>
                </c:pt>
                <c:pt idx="173">
                  <c:v>44352</c:v>
                </c:pt>
                <c:pt idx="174">
                  <c:v>44353</c:v>
                </c:pt>
                <c:pt idx="175">
                  <c:v>44354</c:v>
                </c:pt>
                <c:pt idx="176">
                  <c:v>44355</c:v>
                </c:pt>
                <c:pt idx="177">
                  <c:v>44356</c:v>
                </c:pt>
                <c:pt idx="178">
                  <c:v>44357</c:v>
                </c:pt>
                <c:pt idx="179">
                  <c:v>44358</c:v>
                </c:pt>
                <c:pt idx="180">
                  <c:v>44359</c:v>
                </c:pt>
                <c:pt idx="181">
                  <c:v>44360</c:v>
                </c:pt>
                <c:pt idx="182">
                  <c:v>44361</c:v>
                </c:pt>
                <c:pt idx="183">
                  <c:v>44362</c:v>
                </c:pt>
                <c:pt idx="184">
                  <c:v>44363</c:v>
                </c:pt>
                <c:pt idx="185">
                  <c:v>44364</c:v>
                </c:pt>
                <c:pt idx="186">
                  <c:v>44365</c:v>
                </c:pt>
                <c:pt idx="187">
                  <c:v>44366</c:v>
                </c:pt>
                <c:pt idx="188">
                  <c:v>44367</c:v>
                </c:pt>
                <c:pt idx="189">
                  <c:v>44368</c:v>
                </c:pt>
                <c:pt idx="190">
                  <c:v>44369</c:v>
                </c:pt>
                <c:pt idx="191">
                  <c:v>44370</c:v>
                </c:pt>
                <c:pt idx="192">
                  <c:v>44371</c:v>
                </c:pt>
                <c:pt idx="193">
                  <c:v>44372</c:v>
                </c:pt>
                <c:pt idx="194">
                  <c:v>44373</c:v>
                </c:pt>
                <c:pt idx="195">
                  <c:v>44374</c:v>
                </c:pt>
                <c:pt idx="196">
                  <c:v>44375</c:v>
                </c:pt>
                <c:pt idx="197">
                  <c:v>44376</c:v>
                </c:pt>
                <c:pt idx="198">
                  <c:v>44377</c:v>
                </c:pt>
                <c:pt idx="199">
                  <c:v>44378</c:v>
                </c:pt>
                <c:pt idx="200">
                  <c:v>44379</c:v>
                </c:pt>
                <c:pt idx="201">
                  <c:v>44380</c:v>
                </c:pt>
                <c:pt idx="202">
                  <c:v>44381</c:v>
                </c:pt>
                <c:pt idx="203">
                  <c:v>44382</c:v>
                </c:pt>
                <c:pt idx="204">
                  <c:v>44383</c:v>
                </c:pt>
                <c:pt idx="205">
                  <c:v>44384</c:v>
                </c:pt>
                <c:pt idx="206">
                  <c:v>44385</c:v>
                </c:pt>
                <c:pt idx="207">
                  <c:v>44386</c:v>
                </c:pt>
                <c:pt idx="208">
                  <c:v>44387</c:v>
                </c:pt>
                <c:pt idx="209">
                  <c:v>44388</c:v>
                </c:pt>
                <c:pt idx="210">
                  <c:v>44389</c:v>
                </c:pt>
                <c:pt idx="211">
                  <c:v>44390</c:v>
                </c:pt>
                <c:pt idx="212">
                  <c:v>44391</c:v>
                </c:pt>
                <c:pt idx="213">
                  <c:v>44392</c:v>
                </c:pt>
                <c:pt idx="214">
                  <c:v>44393</c:v>
                </c:pt>
                <c:pt idx="215">
                  <c:v>44394</c:v>
                </c:pt>
                <c:pt idx="216">
                  <c:v>44395</c:v>
                </c:pt>
                <c:pt idx="217">
                  <c:v>44396</c:v>
                </c:pt>
                <c:pt idx="218">
                  <c:v>44397</c:v>
                </c:pt>
                <c:pt idx="219">
                  <c:v>44398</c:v>
                </c:pt>
                <c:pt idx="220">
                  <c:v>44399</c:v>
                </c:pt>
                <c:pt idx="221">
                  <c:v>44400</c:v>
                </c:pt>
                <c:pt idx="222">
                  <c:v>44401</c:v>
                </c:pt>
                <c:pt idx="223">
                  <c:v>44402</c:v>
                </c:pt>
                <c:pt idx="224">
                  <c:v>44403</c:v>
                </c:pt>
                <c:pt idx="225">
                  <c:v>44404</c:v>
                </c:pt>
                <c:pt idx="226">
                  <c:v>44405</c:v>
                </c:pt>
                <c:pt idx="227">
                  <c:v>44406</c:v>
                </c:pt>
                <c:pt idx="228">
                  <c:v>44407</c:v>
                </c:pt>
                <c:pt idx="229">
                  <c:v>44408</c:v>
                </c:pt>
                <c:pt idx="230">
                  <c:v>44409</c:v>
                </c:pt>
                <c:pt idx="231">
                  <c:v>44410</c:v>
                </c:pt>
                <c:pt idx="232">
                  <c:v>44411</c:v>
                </c:pt>
                <c:pt idx="233">
                  <c:v>44412</c:v>
                </c:pt>
                <c:pt idx="234">
                  <c:v>44413</c:v>
                </c:pt>
                <c:pt idx="235">
                  <c:v>44414</c:v>
                </c:pt>
                <c:pt idx="236">
                  <c:v>44415</c:v>
                </c:pt>
                <c:pt idx="237">
                  <c:v>44416</c:v>
                </c:pt>
                <c:pt idx="238">
                  <c:v>44417</c:v>
                </c:pt>
                <c:pt idx="239">
                  <c:v>44418</c:v>
                </c:pt>
                <c:pt idx="240">
                  <c:v>44419</c:v>
                </c:pt>
                <c:pt idx="241">
                  <c:v>44420</c:v>
                </c:pt>
                <c:pt idx="242">
                  <c:v>44421</c:v>
                </c:pt>
                <c:pt idx="243">
                  <c:v>44422</c:v>
                </c:pt>
                <c:pt idx="244">
                  <c:v>44423</c:v>
                </c:pt>
                <c:pt idx="245">
                  <c:v>44424</c:v>
                </c:pt>
                <c:pt idx="246">
                  <c:v>44425</c:v>
                </c:pt>
                <c:pt idx="247">
                  <c:v>44426</c:v>
                </c:pt>
                <c:pt idx="248">
                  <c:v>44427</c:v>
                </c:pt>
                <c:pt idx="249">
                  <c:v>44428</c:v>
                </c:pt>
                <c:pt idx="250">
                  <c:v>44429</c:v>
                </c:pt>
                <c:pt idx="251">
                  <c:v>44430</c:v>
                </c:pt>
                <c:pt idx="252">
                  <c:v>44431</c:v>
                </c:pt>
                <c:pt idx="253">
                  <c:v>44432</c:v>
                </c:pt>
                <c:pt idx="254">
                  <c:v>44433</c:v>
                </c:pt>
                <c:pt idx="255">
                  <c:v>44434</c:v>
                </c:pt>
                <c:pt idx="256">
                  <c:v>44435</c:v>
                </c:pt>
                <c:pt idx="257">
                  <c:v>44436</c:v>
                </c:pt>
                <c:pt idx="258">
                  <c:v>44437</c:v>
                </c:pt>
                <c:pt idx="259">
                  <c:v>44438</c:v>
                </c:pt>
                <c:pt idx="260">
                  <c:v>44439</c:v>
                </c:pt>
                <c:pt idx="261">
                  <c:v>44440</c:v>
                </c:pt>
                <c:pt idx="262">
                  <c:v>44441</c:v>
                </c:pt>
                <c:pt idx="263">
                  <c:v>44442</c:v>
                </c:pt>
                <c:pt idx="264">
                  <c:v>44443</c:v>
                </c:pt>
                <c:pt idx="265">
                  <c:v>44444</c:v>
                </c:pt>
                <c:pt idx="266">
                  <c:v>44445</c:v>
                </c:pt>
                <c:pt idx="267">
                  <c:v>44446</c:v>
                </c:pt>
                <c:pt idx="268">
                  <c:v>44447</c:v>
                </c:pt>
                <c:pt idx="269">
                  <c:v>44448</c:v>
                </c:pt>
                <c:pt idx="270">
                  <c:v>44449</c:v>
                </c:pt>
                <c:pt idx="271">
                  <c:v>44450</c:v>
                </c:pt>
                <c:pt idx="272">
                  <c:v>44451</c:v>
                </c:pt>
                <c:pt idx="273">
                  <c:v>44452</c:v>
                </c:pt>
                <c:pt idx="274">
                  <c:v>44453</c:v>
                </c:pt>
                <c:pt idx="275">
                  <c:v>44454</c:v>
                </c:pt>
                <c:pt idx="276">
                  <c:v>44455</c:v>
                </c:pt>
                <c:pt idx="277">
                  <c:v>44456</c:v>
                </c:pt>
                <c:pt idx="278">
                  <c:v>44457</c:v>
                </c:pt>
                <c:pt idx="279">
                  <c:v>44458</c:v>
                </c:pt>
                <c:pt idx="280">
                  <c:v>44459</c:v>
                </c:pt>
                <c:pt idx="281">
                  <c:v>44460</c:v>
                </c:pt>
                <c:pt idx="282">
                  <c:v>44461</c:v>
                </c:pt>
                <c:pt idx="283">
                  <c:v>44462</c:v>
                </c:pt>
                <c:pt idx="284">
                  <c:v>44463</c:v>
                </c:pt>
                <c:pt idx="285">
                  <c:v>44464</c:v>
                </c:pt>
                <c:pt idx="286">
                  <c:v>44465</c:v>
                </c:pt>
                <c:pt idx="287">
                  <c:v>44466</c:v>
                </c:pt>
                <c:pt idx="288">
                  <c:v>44467</c:v>
                </c:pt>
                <c:pt idx="289">
                  <c:v>44468</c:v>
                </c:pt>
                <c:pt idx="290">
                  <c:v>44469</c:v>
                </c:pt>
                <c:pt idx="291">
                  <c:v>44470</c:v>
                </c:pt>
                <c:pt idx="292">
                  <c:v>44471</c:v>
                </c:pt>
                <c:pt idx="293">
                  <c:v>44472</c:v>
                </c:pt>
                <c:pt idx="294">
                  <c:v>44473</c:v>
                </c:pt>
                <c:pt idx="295">
                  <c:v>44474</c:v>
                </c:pt>
                <c:pt idx="296">
                  <c:v>44475</c:v>
                </c:pt>
                <c:pt idx="297">
                  <c:v>44476</c:v>
                </c:pt>
                <c:pt idx="298">
                  <c:v>44477</c:v>
                </c:pt>
                <c:pt idx="299">
                  <c:v>44478</c:v>
                </c:pt>
                <c:pt idx="300">
                  <c:v>44479</c:v>
                </c:pt>
                <c:pt idx="301">
                  <c:v>44480</c:v>
                </c:pt>
                <c:pt idx="302">
                  <c:v>44481</c:v>
                </c:pt>
                <c:pt idx="303">
                  <c:v>44482</c:v>
                </c:pt>
                <c:pt idx="304">
                  <c:v>44483</c:v>
                </c:pt>
                <c:pt idx="305">
                  <c:v>44484</c:v>
                </c:pt>
                <c:pt idx="306">
                  <c:v>44485</c:v>
                </c:pt>
                <c:pt idx="307">
                  <c:v>44486</c:v>
                </c:pt>
                <c:pt idx="308">
                  <c:v>44487</c:v>
                </c:pt>
                <c:pt idx="309">
                  <c:v>44488</c:v>
                </c:pt>
                <c:pt idx="310">
                  <c:v>44489</c:v>
                </c:pt>
                <c:pt idx="311">
                  <c:v>44490</c:v>
                </c:pt>
                <c:pt idx="312">
                  <c:v>44491</c:v>
                </c:pt>
                <c:pt idx="313">
                  <c:v>44492</c:v>
                </c:pt>
                <c:pt idx="314">
                  <c:v>44493</c:v>
                </c:pt>
                <c:pt idx="315">
                  <c:v>44494</c:v>
                </c:pt>
                <c:pt idx="316">
                  <c:v>44495</c:v>
                </c:pt>
                <c:pt idx="317">
                  <c:v>44496</c:v>
                </c:pt>
                <c:pt idx="318">
                  <c:v>44497</c:v>
                </c:pt>
                <c:pt idx="319">
                  <c:v>44498</c:v>
                </c:pt>
                <c:pt idx="320">
                  <c:v>44499</c:v>
                </c:pt>
                <c:pt idx="321">
                  <c:v>44500</c:v>
                </c:pt>
                <c:pt idx="322">
                  <c:v>44501</c:v>
                </c:pt>
                <c:pt idx="323">
                  <c:v>44502</c:v>
                </c:pt>
                <c:pt idx="324">
                  <c:v>44503</c:v>
                </c:pt>
                <c:pt idx="325">
                  <c:v>44504</c:v>
                </c:pt>
                <c:pt idx="326">
                  <c:v>44505</c:v>
                </c:pt>
                <c:pt idx="327">
                  <c:v>44506</c:v>
                </c:pt>
                <c:pt idx="328">
                  <c:v>44507</c:v>
                </c:pt>
                <c:pt idx="329">
                  <c:v>44508</c:v>
                </c:pt>
                <c:pt idx="330">
                  <c:v>44509</c:v>
                </c:pt>
                <c:pt idx="331">
                  <c:v>44510</c:v>
                </c:pt>
                <c:pt idx="332">
                  <c:v>44511</c:v>
                </c:pt>
                <c:pt idx="333">
                  <c:v>44512</c:v>
                </c:pt>
                <c:pt idx="334">
                  <c:v>44513</c:v>
                </c:pt>
                <c:pt idx="335">
                  <c:v>44514</c:v>
                </c:pt>
                <c:pt idx="336">
                  <c:v>44515</c:v>
                </c:pt>
                <c:pt idx="337">
                  <c:v>44516</c:v>
                </c:pt>
                <c:pt idx="338">
                  <c:v>44517</c:v>
                </c:pt>
                <c:pt idx="339">
                  <c:v>44518</c:v>
                </c:pt>
                <c:pt idx="340">
                  <c:v>44519</c:v>
                </c:pt>
                <c:pt idx="341">
                  <c:v>44520</c:v>
                </c:pt>
                <c:pt idx="342">
                  <c:v>44521</c:v>
                </c:pt>
                <c:pt idx="343">
                  <c:v>44522</c:v>
                </c:pt>
                <c:pt idx="344">
                  <c:v>44523</c:v>
                </c:pt>
                <c:pt idx="345">
                  <c:v>44524</c:v>
                </c:pt>
                <c:pt idx="346">
                  <c:v>44525</c:v>
                </c:pt>
                <c:pt idx="347">
                  <c:v>44526</c:v>
                </c:pt>
                <c:pt idx="348">
                  <c:v>44527</c:v>
                </c:pt>
                <c:pt idx="349">
                  <c:v>44528</c:v>
                </c:pt>
                <c:pt idx="350">
                  <c:v>44529</c:v>
                </c:pt>
                <c:pt idx="351">
                  <c:v>44530</c:v>
                </c:pt>
                <c:pt idx="352">
                  <c:v>44531</c:v>
                </c:pt>
                <c:pt idx="353">
                  <c:v>44532</c:v>
                </c:pt>
                <c:pt idx="354">
                  <c:v>44533</c:v>
                </c:pt>
                <c:pt idx="355">
                  <c:v>44534</c:v>
                </c:pt>
                <c:pt idx="356">
                  <c:v>44535</c:v>
                </c:pt>
                <c:pt idx="357">
                  <c:v>44536</c:v>
                </c:pt>
                <c:pt idx="358">
                  <c:v>44537</c:v>
                </c:pt>
                <c:pt idx="359">
                  <c:v>44538</c:v>
                </c:pt>
                <c:pt idx="360">
                  <c:v>44539</c:v>
                </c:pt>
                <c:pt idx="361">
                  <c:v>44540</c:v>
                </c:pt>
                <c:pt idx="362">
                  <c:v>44541</c:v>
                </c:pt>
                <c:pt idx="363">
                  <c:v>44542</c:v>
                </c:pt>
                <c:pt idx="364">
                  <c:v>44543</c:v>
                </c:pt>
                <c:pt idx="365">
                  <c:v>44544</c:v>
                </c:pt>
                <c:pt idx="366">
                  <c:v>44545</c:v>
                </c:pt>
                <c:pt idx="367">
                  <c:v>44546</c:v>
                </c:pt>
                <c:pt idx="368">
                  <c:v>44547</c:v>
                </c:pt>
                <c:pt idx="369">
                  <c:v>44548</c:v>
                </c:pt>
                <c:pt idx="370">
                  <c:v>44549</c:v>
                </c:pt>
                <c:pt idx="371">
                  <c:v>44550</c:v>
                </c:pt>
                <c:pt idx="372">
                  <c:v>44551</c:v>
                </c:pt>
                <c:pt idx="373">
                  <c:v>44552</c:v>
                </c:pt>
                <c:pt idx="374">
                  <c:v>44553</c:v>
                </c:pt>
                <c:pt idx="375">
                  <c:v>44554</c:v>
                </c:pt>
                <c:pt idx="376">
                  <c:v>44555</c:v>
                </c:pt>
                <c:pt idx="377">
                  <c:v>44556</c:v>
                </c:pt>
                <c:pt idx="378">
                  <c:v>44557</c:v>
                </c:pt>
                <c:pt idx="379">
                  <c:v>44558</c:v>
                </c:pt>
                <c:pt idx="380">
                  <c:v>44559</c:v>
                </c:pt>
                <c:pt idx="381">
                  <c:v>44560</c:v>
                </c:pt>
                <c:pt idx="382">
                  <c:v>44561</c:v>
                </c:pt>
                <c:pt idx="383">
                  <c:v>44562</c:v>
                </c:pt>
                <c:pt idx="384">
                  <c:v>44563</c:v>
                </c:pt>
                <c:pt idx="385">
                  <c:v>44564</c:v>
                </c:pt>
                <c:pt idx="386">
                  <c:v>44565</c:v>
                </c:pt>
                <c:pt idx="387">
                  <c:v>44566</c:v>
                </c:pt>
                <c:pt idx="388">
                  <c:v>44567</c:v>
                </c:pt>
                <c:pt idx="389">
                  <c:v>44568</c:v>
                </c:pt>
                <c:pt idx="390">
                  <c:v>44569</c:v>
                </c:pt>
                <c:pt idx="391">
                  <c:v>44570</c:v>
                </c:pt>
                <c:pt idx="392">
                  <c:v>44571</c:v>
                </c:pt>
                <c:pt idx="393">
                  <c:v>44572</c:v>
                </c:pt>
                <c:pt idx="394">
                  <c:v>44573</c:v>
                </c:pt>
                <c:pt idx="395">
                  <c:v>44574</c:v>
                </c:pt>
                <c:pt idx="396">
                  <c:v>44575</c:v>
                </c:pt>
                <c:pt idx="397">
                  <c:v>44576</c:v>
                </c:pt>
                <c:pt idx="398">
                  <c:v>44577</c:v>
                </c:pt>
                <c:pt idx="399">
                  <c:v>44578</c:v>
                </c:pt>
                <c:pt idx="400">
                  <c:v>44579</c:v>
                </c:pt>
                <c:pt idx="401">
                  <c:v>44580</c:v>
                </c:pt>
                <c:pt idx="402">
                  <c:v>44581</c:v>
                </c:pt>
                <c:pt idx="403">
                  <c:v>44582</c:v>
                </c:pt>
                <c:pt idx="404">
                  <c:v>44583</c:v>
                </c:pt>
                <c:pt idx="405">
                  <c:v>44584</c:v>
                </c:pt>
                <c:pt idx="406">
                  <c:v>44585</c:v>
                </c:pt>
                <c:pt idx="407">
                  <c:v>44586</c:v>
                </c:pt>
                <c:pt idx="408">
                  <c:v>44587</c:v>
                </c:pt>
                <c:pt idx="409">
                  <c:v>44588</c:v>
                </c:pt>
                <c:pt idx="410">
                  <c:v>44589</c:v>
                </c:pt>
                <c:pt idx="411">
                  <c:v>44590</c:v>
                </c:pt>
                <c:pt idx="412">
                  <c:v>44591</c:v>
                </c:pt>
                <c:pt idx="413">
                  <c:v>44592</c:v>
                </c:pt>
                <c:pt idx="414">
                  <c:v>44593</c:v>
                </c:pt>
                <c:pt idx="415">
                  <c:v>44594</c:v>
                </c:pt>
                <c:pt idx="416">
                  <c:v>44595</c:v>
                </c:pt>
                <c:pt idx="417">
                  <c:v>44596</c:v>
                </c:pt>
                <c:pt idx="418">
                  <c:v>44597</c:v>
                </c:pt>
                <c:pt idx="419">
                  <c:v>44598</c:v>
                </c:pt>
                <c:pt idx="420">
                  <c:v>44599</c:v>
                </c:pt>
                <c:pt idx="421">
                  <c:v>44600</c:v>
                </c:pt>
                <c:pt idx="422">
                  <c:v>44601</c:v>
                </c:pt>
                <c:pt idx="423">
                  <c:v>44602</c:v>
                </c:pt>
                <c:pt idx="424">
                  <c:v>44603</c:v>
                </c:pt>
                <c:pt idx="425">
                  <c:v>44604</c:v>
                </c:pt>
                <c:pt idx="426">
                  <c:v>44605</c:v>
                </c:pt>
                <c:pt idx="427">
                  <c:v>44606</c:v>
                </c:pt>
                <c:pt idx="428">
                  <c:v>44607</c:v>
                </c:pt>
                <c:pt idx="429">
                  <c:v>44608</c:v>
                </c:pt>
                <c:pt idx="430">
                  <c:v>44609</c:v>
                </c:pt>
                <c:pt idx="431">
                  <c:v>44610</c:v>
                </c:pt>
                <c:pt idx="432">
                  <c:v>44611</c:v>
                </c:pt>
                <c:pt idx="433">
                  <c:v>44612</c:v>
                </c:pt>
                <c:pt idx="434">
                  <c:v>44613</c:v>
                </c:pt>
                <c:pt idx="435">
                  <c:v>44614</c:v>
                </c:pt>
                <c:pt idx="436">
                  <c:v>44615</c:v>
                </c:pt>
                <c:pt idx="437">
                  <c:v>44616</c:v>
                </c:pt>
                <c:pt idx="438">
                  <c:v>44617</c:v>
                </c:pt>
                <c:pt idx="439">
                  <c:v>44618</c:v>
                </c:pt>
                <c:pt idx="440">
                  <c:v>44619</c:v>
                </c:pt>
                <c:pt idx="441">
                  <c:v>44620</c:v>
                </c:pt>
                <c:pt idx="442">
                  <c:v>44621</c:v>
                </c:pt>
                <c:pt idx="443">
                  <c:v>44622</c:v>
                </c:pt>
                <c:pt idx="444">
                  <c:v>44623</c:v>
                </c:pt>
                <c:pt idx="445">
                  <c:v>44624</c:v>
                </c:pt>
                <c:pt idx="446">
                  <c:v>44625</c:v>
                </c:pt>
                <c:pt idx="447">
                  <c:v>44626</c:v>
                </c:pt>
                <c:pt idx="448">
                  <c:v>44627</c:v>
                </c:pt>
                <c:pt idx="449">
                  <c:v>44628</c:v>
                </c:pt>
                <c:pt idx="450">
                  <c:v>44629</c:v>
                </c:pt>
                <c:pt idx="451">
                  <c:v>44630</c:v>
                </c:pt>
                <c:pt idx="452">
                  <c:v>44631</c:v>
                </c:pt>
                <c:pt idx="453">
                  <c:v>44632</c:v>
                </c:pt>
                <c:pt idx="454">
                  <c:v>44633</c:v>
                </c:pt>
                <c:pt idx="455">
                  <c:v>44634</c:v>
                </c:pt>
                <c:pt idx="456">
                  <c:v>44635</c:v>
                </c:pt>
                <c:pt idx="457">
                  <c:v>44636</c:v>
                </c:pt>
                <c:pt idx="458">
                  <c:v>44637</c:v>
                </c:pt>
                <c:pt idx="459">
                  <c:v>44638</c:v>
                </c:pt>
                <c:pt idx="460">
                  <c:v>44639</c:v>
                </c:pt>
                <c:pt idx="461">
                  <c:v>44640</c:v>
                </c:pt>
                <c:pt idx="462">
                  <c:v>44641</c:v>
                </c:pt>
                <c:pt idx="463">
                  <c:v>44642</c:v>
                </c:pt>
                <c:pt idx="464">
                  <c:v>44643</c:v>
                </c:pt>
                <c:pt idx="465">
                  <c:v>44644</c:v>
                </c:pt>
                <c:pt idx="466">
                  <c:v>44645</c:v>
                </c:pt>
                <c:pt idx="467">
                  <c:v>44646</c:v>
                </c:pt>
                <c:pt idx="468">
                  <c:v>44647</c:v>
                </c:pt>
                <c:pt idx="469">
                  <c:v>44648</c:v>
                </c:pt>
                <c:pt idx="470">
                  <c:v>44649</c:v>
                </c:pt>
                <c:pt idx="471">
                  <c:v>44650</c:v>
                </c:pt>
                <c:pt idx="472">
                  <c:v>44651</c:v>
                </c:pt>
                <c:pt idx="473">
                  <c:v>44652</c:v>
                </c:pt>
                <c:pt idx="474">
                  <c:v>44653</c:v>
                </c:pt>
                <c:pt idx="475">
                  <c:v>44654</c:v>
                </c:pt>
                <c:pt idx="476">
                  <c:v>44655</c:v>
                </c:pt>
                <c:pt idx="477">
                  <c:v>44656</c:v>
                </c:pt>
                <c:pt idx="478">
                  <c:v>44657</c:v>
                </c:pt>
                <c:pt idx="479">
                  <c:v>44658</c:v>
                </c:pt>
                <c:pt idx="480">
                  <c:v>44659</c:v>
                </c:pt>
                <c:pt idx="481">
                  <c:v>44660</c:v>
                </c:pt>
                <c:pt idx="482">
                  <c:v>44661</c:v>
                </c:pt>
                <c:pt idx="483">
                  <c:v>44662</c:v>
                </c:pt>
                <c:pt idx="484">
                  <c:v>44663</c:v>
                </c:pt>
                <c:pt idx="485">
                  <c:v>44664</c:v>
                </c:pt>
                <c:pt idx="486">
                  <c:v>44665</c:v>
                </c:pt>
                <c:pt idx="487">
                  <c:v>44666</c:v>
                </c:pt>
                <c:pt idx="488">
                  <c:v>44667</c:v>
                </c:pt>
                <c:pt idx="489">
                  <c:v>44668</c:v>
                </c:pt>
                <c:pt idx="490">
                  <c:v>44669</c:v>
                </c:pt>
                <c:pt idx="491">
                  <c:v>44670</c:v>
                </c:pt>
                <c:pt idx="492">
                  <c:v>44671</c:v>
                </c:pt>
                <c:pt idx="493">
                  <c:v>44672</c:v>
                </c:pt>
                <c:pt idx="494">
                  <c:v>44673</c:v>
                </c:pt>
                <c:pt idx="495">
                  <c:v>44674</c:v>
                </c:pt>
                <c:pt idx="496">
                  <c:v>44675</c:v>
                </c:pt>
                <c:pt idx="497">
                  <c:v>44676</c:v>
                </c:pt>
                <c:pt idx="498">
                  <c:v>44677</c:v>
                </c:pt>
              </c:numCache>
            </c:numRef>
          </c:cat>
          <c:val>
            <c:numRef>
              <c:f>People!People3039</c:f>
              <c:numCache>
                <c:formatCode>0.00%</c:formatCode>
                <c:ptCount val="499"/>
                <c:pt idx="0">
                  <c:v>2.854183825748E-5</c:v>
                </c:pt>
                <c:pt idx="1">
                  <c:v>4.1709459436771196E-4</c:v>
                </c:pt>
                <c:pt idx="2">
                  <c:v>1.7163478535338393E-3</c:v>
                </c:pt>
                <c:pt idx="3">
                  <c:v>3.264322846086578E-3</c:v>
                </c:pt>
                <c:pt idx="4">
                  <c:v>5.6563207699676541E-3</c:v>
                </c:pt>
                <c:pt idx="5">
                  <c:v>6.8596350770077988E-3</c:v>
                </c:pt>
                <c:pt idx="6">
                  <c:v>7.5033854457731454E-3</c:v>
                </c:pt>
                <c:pt idx="7">
                  <c:v>9.2801748391463552E-3</c:v>
                </c:pt>
                <c:pt idx="8">
                  <c:v>1.0895546945567597E-2</c:v>
                </c:pt>
                <c:pt idx="9">
                  <c:v>1.3220867297721114E-2</c:v>
                </c:pt>
                <c:pt idx="10">
                  <c:v>1.4189371019432915E-2</c:v>
                </c:pt>
                <c:pt idx="11">
                  <c:v>1.4302339135561259E-2</c:v>
                </c:pt>
                <c:pt idx="12">
                  <c:v>1.4932418203648655E-2</c:v>
                </c:pt>
                <c:pt idx="13">
                  <c:v>1.5437057091831326E-2</c:v>
                </c:pt>
                <c:pt idx="14">
                  <c:v>1.783145348951555E-2</c:v>
                </c:pt>
                <c:pt idx="15">
                  <c:v>2.0804121921139142E-2</c:v>
                </c:pt>
                <c:pt idx="16">
                  <c:v>2.4155749213660364E-2</c:v>
                </c:pt>
                <c:pt idx="17">
                  <c:v>2.6123696969144593E-2</c:v>
                </c:pt>
                <c:pt idx="18">
                  <c:v>2.6408875504339079E-2</c:v>
                </c:pt>
                <c:pt idx="19">
                  <c:v>2.733492623973513E-2</c:v>
                </c:pt>
                <c:pt idx="20">
                  <c:v>2.7871704676880008E-2</c:v>
                </c:pt>
                <c:pt idx="21">
                  <c:v>2.9735318821927231E-2</c:v>
                </c:pt>
                <c:pt idx="22">
                  <c:v>3.1796567208353978E-2</c:v>
                </c:pt>
                <c:pt idx="23">
                  <c:v>3.406408434185159E-2</c:v>
                </c:pt>
                <c:pt idx="24">
                  <c:v>3.6296104063062593E-2</c:v>
                </c:pt>
                <c:pt idx="25">
                  <c:v>3.8423550326456272E-2</c:v>
                </c:pt>
                <c:pt idx="26">
                  <c:v>3.935679648326177E-2</c:v>
                </c:pt>
                <c:pt idx="27">
                  <c:v>3.9826417653918457E-2</c:v>
                </c:pt>
                <c:pt idx="28">
                  <c:v>4.1060432425638921E-2</c:v>
                </c:pt>
                <c:pt idx="29">
                  <c:v>4.2758312030888507E-2</c:v>
                </c:pt>
                <c:pt idx="30">
                  <c:v>4.4410140939117618E-2</c:v>
                </c:pt>
                <c:pt idx="31">
                  <c:v>4.6043021904301852E-2</c:v>
                </c:pt>
                <c:pt idx="32">
                  <c:v>4.7866581536836483E-2</c:v>
                </c:pt>
                <c:pt idx="33">
                  <c:v>4.886026923348135E-2</c:v>
                </c:pt>
                <c:pt idx="34">
                  <c:v>4.8993864224316785E-2</c:v>
                </c:pt>
                <c:pt idx="35">
                  <c:v>4.9601877333415201E-2</c:v>
                </c:pt>
                <c:pt idx="36">
                  <c:v>5.0636339084713614E-2</c:v>
                </c:pt>
                <c:pt idx="37">
                  <c:v>5.2128909332413598E-2</c:v>
                </c:pt>
                <c:pt idx="38">
                  <c:v>5.3627475764621457E-2</c:v>
                </c:pt>
                <c:pt idx="39">
                  <c:v>5.5428010048645844E-2</c:v>
                </c:pt>
                <c:pt idx="40">
                  <c:v>5.6370130558523003E-2</c:v>
                </c:pt>
                <c:pt idx="41">
                  <c:v>5.6752207435364729E-2</c:v>
                </c:pt>
                <c:pt idx="42">
                  <c:v>5.8083840090873376E-2</c:v>
                </c:pt>
                <c:pt idx="43">
                  <c:v>5.9650283331710366E-2</c:v>
                </c:pt>
                <c:pt idx="44">
                  <c:v>6.1154126406285154E-2</c:v>
                </c:pt>
                <c:pt idx="45">
                  <c:v>6.2775734544594577E-2</c:v>
                </c:pt>
                <c:pt idx="46">
                  <c:v>6.4467617965336302E-2</c:v>
                </c:pt>
                <c:pt idx="47">
                  <c:v>6.5438999855611871E-2</c:v>
                </c:pt>
                <c:pt idx="48">
                  <c:v>6.5732093354356758E-2</c:v>
                </c:pt>
                <c:pt idx="49">
                  <c:v>6.7052453182990593E-2</c:v>
                </c:pt>
                <c:pt idx="50">
                  <c:v>6.8474028606117357E-2</c:v>
                </c:pt>
                <c:pt idx="51">
                  <c:v>7.0392088106496081E-2</c:v>
                </c:pt>
                <c:pt idx="52">
                  <c:v>7.2553592697894478E-2</c:v>
                </c:pt>
                <c:pt idx="53">
                  <c:v>7.4803121277868465E-2</c:v>
                </c:pt>
                <c:pt idx="54">
                  <c:v>7.617552798803065E-2</c:v>
                </c:pt>
                <c:pt idx="55">
                  <c:v>7.6418973079050337E-2</c:v>
                </c:pt>
                <c:pt idx="56">
                  <c:v>7.7427531313274733E-2</c:v>
                </c:pt>
                <c:pt idx="57">
                  <c:v>7.9001889517662127E-2</c:v>
                </c:pt>
                <c:pt idx="58">
                  <c:v>8.0989264910951861E-2</c:v>
                </c:pt>
                <c:pt idx="59">
                  <c:v>8.2642772750843183E-2</c:v>
                </c:pt>
                <c:pt idx="60">
                  <c:v>8.4357681520095137E-2</c:v>
                </c:pt>
                <c:pt idx="61">
                  <c:v>8.5413009993480948E-2</c:v>
                </c:pt>
                <c:pt idx="62">
                  <c:v>8.5704184713183307E-2</c:v>
                </c:pt>
                <c:pt idx="63">
                  <c:v>8.5993920348603772E-2</c:v>
                </c:pt>
                <c:pt idx="64">
                  <c:v>8.6389668526123453E-2</c:v>
                </c:pt>
                <c:pt idx="65">
                  <c:v>8.6655179576132113E-2</c:v>
                </c:pt>
                <c:pt idx="66">
                  <c:v>8.7054765311736837E-2</c:v>
                </c:pt>
                <c:pt idx="67">
                  <c:v>8.760065794933368E-2</c:v>
                </c:pt>
                <c:pt idx="68">
                  <c:v>8.8339867575464387E-2</c:v>
                </c:pt>
                <c:pt idx="69">
                  <c:v>8.8583792361244695E-2</c:v>
                </c:pt>
                <c:pt idx="70">
                  <c:v>8.9330197408784839E-2</c:v>
                </c:pt>
                <c:pt idx="71">
                  <c:v>9.0210197447160426E-2</c:v>
                </c:pt>
                <c:pt idx="72">
                  <c:v>9.2184141387152529E-2</c:v>
                </c:pt>
                <c:pt idx="73">
                  <c:v>9.5154891039733597E-2</c:v>
                </c:pt>
                <c:pt idx="74">
                  <c:v>9.8932247432313866E-2</c:v>
                </c:pt>
                <c:pt idx="75">
                  <c:v>0.10154202677752093</c:v>
                </c:pt>
                <c:pt idx="76">
                  <c:v>0.10287749699111462</c:v>
                </c:pt>
                <c:pt idx="77">
                  <c:v>0.10570002096266104</c:v>
                </c:pt>
                <c:pt idx="78">
                  <c:v>0.10929965044642793</c:v>
                </c:pt>
                <c:pt idx="79">
                  <c:v>0.11380350455398221</c:v>
                </c:pt>
                <c:pt idx="80">
                  <c:v>0.11899548079566011</c:v>
                </c:pt>
                <c:pt idx="81">
                  <c:v>0.12540036523959075</c:v>
                </c:pt>
                <c:pt idx="82">
                  <c:v>0.12996346165008282</c:v>
                </c:pt>
                <c:pt idx="83">
                  <c:v>0.13263248329822766</c:v>
                </c:pt>
                <c:pt idx="84">
                  <c:v>0.13724762659024808</c:v>
                </c:pt>
                <c:pt idx="85">
                  <c:v>0.14290970369734329</c:v>
                </c:pt>
                <c:pt idx="86">
                  <c:v>0.14952805230975424</c:v>
                </c:pt>
                <c:pt idx="87">
                  <c:v>0.15743677982825968</c:v>
                </c:pt>
                <c:pt idx="88">
                  <c:v>0.16514451524206117</c:v>
                </c:pt>
                <c:pt idx="89">
                  <c:v>0.16977572830856269</c:v>
                </c:pt>
                <c:pt idx="90">
                  <c:v>0.17216173004793589</c:v>
                </c:pt>
                <c:pt idx="91">
                  <c:v>0.17696635277040512</c:v>
                </c:pt>
                <c:pt idx="92">
                  <c:v>0.18253321046751531</c:v>
                </c:pt>
                <c:pt idx="93">
                  <c:v>0.18765179341081684</c:v>
                </c:pt>
                <c:pt idx="94">
                  <c:v>0.19396529600284748</c:v>
                </c:pt>
                <c:pt idx="95">
                  <c:v>0.20006365549473559</c:v>
                </c:pt>
                <c:pt idx="96">
                  <c:v>0.2035543942678395</c:v>
                </c:pt>
                <c:pt idx="97">
                  <c:v>0.20518439706445996</c:v>
                </c:pt>
                <c:pt idx="98">
                  <c:v>0.20917809579408431</c:v>
                </c:pt>
                <c:pt idx="99">
                  <c:v>0.2148303391585866</c:v>
                </c:pt>
                <c:pt idx="100">
                  <c:v>0.22085554519947867</c:v>
                </c:pt>
                <c:pt idx="101">
                  <c:v>0.22754992543144947</c:v>
                </c:pt>
                <c:pt idx="102">
                  <c:v>0.23437694126473443</c:v>
                </c:pt>
                <c:pt idx="103">
                  <c:v>0.23843108153419815</c:v>
                </c:pt>
                <c:pt idx="104">
                  <c:v>0.24040910287965561</c:v>
                </c:pt>
                <c:pt idx="105">
                  <c:v>0.24674371204115397</c:v>
                </c:pt>
                <c:pt idx="106">
                  <c:v>0.25420560389013264</c:v>
                </c:pt>
                <c:pt idx="107">
                  <c:v>0.26313991880686483</c:v>
                </c:pt>
                <c:pt idx="108">
                  <c:v>0.27154944765546785</c:v>
                </c:pt>
                <c:pt idx="109">
                  <c:v>0.27879739564120559</c:v>
                </c:pt>
                <c:pt idx="110">
                  <c:v>0.28328230180571501</c:v>
                </c:pt>
                <c:pt idx="111">
                  <c:v>0.28467149783249923</c:v>
                </c:pt>
                <c:pt idx="112">
                  <c:v>0.29067415821964165</c:v>
                </c:pt>
                <c:pt idx="113">
                  <c:v>0.2982329484102676</c:v>
                </c:pt>
                <c:pt idx="114">
                  <c:v>0.30805014153393911</c:v>
                </c:pt>
                <c:pt idx="115">
                  <c:v>0.31690554666254767</c:v>
                </c:pt>
                <c:pt idx="116">
                  <c:v>0.32586528540159326</c:v>
                </c:pt>
                <c:pt idx="117">
                  <c:v>0.3319348632078436</c:v>
                </c:pt>
                <c:pt idx="118">
                  <c:v>0.33477153817482858</c:v>
                </c:pt>
                <c:pt idx="119">
                  <c:v>0.34071519610641354</c:v>
                </c:pt>
                <c:pt idx="120">
                  <c:v>0.34665693525895602</c:v>
                </c:pt>
                <c:pt idx="121">
                  <c:v>0.35278071857315751</c:v>
                </c:pt>
                <c:pt idx="122">
                  <c:v>0.35863299465284249</c:v>
                </c:pt>
                <c:pt idx="123">
                  <c:v>0.36445097255714243</c:v>
                </c:pt>
                <c:pt idx="124">
                  <c:v>0.36833266256015973</c:v>
                </c:pt>
                <c:pt idx="125">
                  <c:v>0.36974560347759516</c:v>
                </c:pt>
                <c:pt idx="126">
                  <c:v>0.37333899692947381</c:v>
                </c:pt>
                <c:pt idx="127">
                  <c:v>0.37729767794157221</c:v>
                </c:pt>
                <c:pt idx="128">
                  <c:v>0.3812261381837509</c:v>
                </c:pt>
                <c:pt idx="129">
                  <c:v>0.38602068731624695</c:v>
                </c:pt>
                <c:pt idx="130">
                  <c:v>0.39060153243288231</c:v>
                </c:pt>
                <c:pt idx="131">
                  <c:v>0.39338064402859174</c:v>
                </c:pt>
                <c:pt idx="132">
                  <c:v>0.39472426905311614</c:v>
                </c:pt>
                <c:pt idx="133">
                  <c:v>0.39795117570787358</c:v>
                </c:pt>
                <c:pt idx="134">
                  <c:v>0.40168464002985621</c:v>
                </c:pt>
                <c:pt idx="135">
                  <c:v>0.40633408149726169</c:v>
                </c:pt>
                <c:pt idx="136">
                  <c:v>0.41053908576894349</c:v>
                </c:pt>
                <c:pt idx="137">
                  <c:v>0.41475848088344425</c:v>
                </c:pt>
                <c:pt idx="138">
                  <c:v>0.41743205963181507</c:v>
                </c:pt>
                <c:pt idx="139">
                  <c:v>0.41869533578393398</c:v>
                </c:pt>
                <c:pt idx="140">
                  <c:v>0.42093670955297724</c:v>
                </c:pt>
                <c:pt idx="141">
                  <c:v>0.42357646982072367</c:v>
                </c:pt>
                <c:pt idx="142">
                  <c:v>0.42637860676494332</c:v>
                </c:pt>
                <c:pt idx="143">
                  <c:v>0.42914308767045356</c:v>
                </c:pt>
                <c:pt idx="144">
                  <c:v>0.43222488666012043</c:v>
                </c:pt>
                <c:pt idx="145">
                  <c:v>0.43410912767987475</c:v>
                </c:pt>
                <c:pt idx="146">
                  <c:v>0.43507691185944558</c:v>
                </c:pt>
                <c:pt idx="147">
                  <c:v>0.43696882799537001</c:v>
                </c:pt>
                <c:pt idx="148">
                  <c:v>0.43925841108785657</c:v>
                </c:pt>
                <c:pt idx="149">
                  <c:v>0.44155183173842821</c:v>
                </c:pt>
                <c:pt idx="150">
                  <c:v>0.44383733742544945</c:v>
                </c:pt>
                <c:pt idx="151">
                  <c:v>0.44668240705074547</c:v>
                </c:pt>
                <c:pt idx="152">
                  <c:v>0.44861869495202811</c:v>
                </c:pt>
                <c:pt idx="153">
                  <c:v>0.44963037120219662</c:v>
                </c:pt>
                <c:pt idx="154">
                  <c:v>0.45197511919215566</c:v>
                </c:pt>
                <c:pt idx="155">
                  <c:v>0.45474343765575087</c:v>
                </c:pt>
                <c:pt idx="156">
                  <c:v>0.45712248382109494</c:v>
                </c:pt>
                <c:pt idx="157">
                  <c:v>0.45984667036671223</c:v>
                </c:pt>
                <c:pt idx="158">
                  <c:v>0.46277928428582327</c:v>
                </c:pt>
                <c:pt idx="159">
                  <c:v>0.46486811512098619</c:v>
                </c:pt>
                <c:pt idx="160">
                  <c:v>0.4661090854667358</c:v>
                </c:pt>
                <c:pt idx="161">
                  <c:v>0.46827754563216334</c:v>
                </c:pt>
                <c:pt idx="162">
                  <c:v>0.47039084090011846</c:v>
                </c:pt>
                <c:pt idx="163">
                  <c:v>0.47251492930018768</c:v>
                </c:pt>
                <c:pt idx="164">
                  <c:v>0.47440612589397113</c:v>
                </c:pt>
                <c:pt idx="165">
                  <c:v>0.47644986542163492</c:v>
                </c:pt>
                <c:pt idx="166">
                  <c:v>0.47783450434819313</c:v>
                </c:pt>
                <c:pt idx="167">
                  <c:v>0.47871090667586402</c:v>
                </c:pt>
                <c:pt idx="168">
                  <c:v>0.47917477150939314</c:v>
                </c:pt>
                <c:pt idx="169">
                  <c:v>0.48104270290728601</c:v>
                </c:pt>
                <c:pt idx="170">
                  <c:v>0.48270772342143248</c:v>
                </c:pt>
                <c:pt idx="171">
                  <c:v>0.48427272757798756</c:v>
                </c:pt>
                <c:pt idx="172">
                  <c:v>0.48616920081413795</c:v>
                </c:pt>
                <c:pt idx="173">
                  <c:v>0.48755599836711905</c:v>
                </c:pt>
                <c:pt idx="174">
                  <c:v>0.48836788174948514</c:v>
                </c:pt>
                <c:pt idx="175">
                  <c:v>0.48985253703363474</c:v>
                </c:pt>
                <c:pt idx="176">
                  <c:v>0.49137005140888751</c:v>
                </c:pt>
                <c:pt idx="177">
                  <c:v>0.49280577782745283</c:v>
                </c:pt>
                <c:pt idx="178">
                  <c:v>0.49427268440545913</c:v>
                </c:pt>
                <c:pt idx="179">
                  <c:v>0.49591659835013785</c:v>
                </c:pt>
                <c:pt idx="180">
                  <c:v>0.49700694454104966</c:v>
                </c:pt>
                <c:pt idx="181">
                  <c:v>0.49767372025832524</c:v>
                </c:pt>
                <c:pt idx="182">
                  <c:v>0.4989206867885827</c:v>
                </c:pt>
                <c:pt idx="183">
                  <c:v>0.50023265195890554</c:v>
                </c:pt>
                <c:pt idx="184">
                  <c:v>0.50151607529097086</c:v>
                </c:pt>
                <c:pt idx="185">
                  <c:v>0.50274865097840937</c:v>
                </c:pt>
                <c:pt idx="186">
                  <c:v>0.50413089143116452</c:v>
                </c:pt>
                <c:pt idx="187">
                  <c:v>0.50506053987726529</c:v>
                </c:pt>
                <c:pt idx="188">
                  <c:v>0.50557453281328024</c:v>
                </c:pt>
                <c:pt idx="189">
                  <c:v>0.50672819871259522</c:v>
                </c:pt>
                <c:pt idx="190">
                  <c:v>0.50784372887844009</c:v>
                </c:pt>
                <c:pt idx="191">
                  <c:v>0.50901082623105265</c:v>
                </c:pt>
                <c:pt idx="192">
                  <c:v>0.51018703778411723</c:v>
                </c:pt>
                <c:pt idx="193">
                  <c:v>0.5115455333462211</c:v>
                </c:pt>
                <c:pt idx="194">
                  <c:v>0.5125447375326132</c:v>
                </c:pt>
                <c:pt idx="195">
                  <c:v>0.51313835979889277</c:v>
                </c:pt>
                <c:pt idx="196">
                  <c:v>0.51423542171645342</c:v>
                </c:pt>
                <c:pt idx="197">
                  <c:v>0.51537997341531638</c:v>
                </c:pt>
                <c:pt idx="198">
                  <c:v>0.51656026237384622</c:v>
                </c:pt>
                <c:pt idx="199">
                  <c:v>0.51767411360802895</c:v>
                </c:pt>
                <c:pt idx="200">
                  <c:v>0.51888798119980295</c:v>
                </c:pt>
                <c:pt idx="201">
                  <c:v>0.51975167161631708</c:v>
                </c:pt>
                <c:pt idx="202">
                  <c:v>0.51993563455701863</c:v>
                </c:pt>
                <c:pt idx="203">
                  <c:v>0.52094323340172177</c:v>
                </c:pt>
                <c:pt idx="204">
                  <c:v>0.52208490693202103</c:v>
                </c:pt>
                <c:pt idx="205">
                  <c:v>0.52352303182438953</c:v>
                </c:pt>
                <c:pt idx="206">
                  <c:v>0.52497794603337999</c:v>
                </c:pt>
                <c:pt idx="207">
                  <c:v>0.52650361521956346</c:v>
                </c:pt>
                <c:pt idx="208">
                  <c:v>0.52744477633991937</c:v>
                </c:pt>
                <c:pt idx="209">
                  <c:v>0.52800985676794143</c:v>
                </c:pt>
                <c:pt idx="210">
                  <c:v>0.52940960607945953</c:v>
                </c:pt>
                <c:pt idx="211">
                  <c:v>0.53079664347982092</c:v>
                </c:pt>
                <c:pt idx="212">
                  <c:v>0.53187235898053353</c:v>
                </c:pt>
                <c:pt idx="213">
                  <c:v>0.5333625307544303</c:v>
                </c:pt>
                <c:pt idx="214">
                  <c:v>0.53502323401573115</c:v>
                </c:pt>
                <c:pt idx="215">
                  <c:v>0.53607040767818626</c:v>
                </c:pt>
                <c:pt idx="216">
                  <c:v>0.53673382553213744</c:v>
                </c:pt>
                <c:pt idx="217">
                  <c:v>0.53842858712144293</c:v>
                </c:pt>
                <c:pt idx="218">
                  <c:v>0.54013294260596101</c:v>
                </c:pt>
                <c:pt idx="219">
                  <c:v>0.54196033979658065</c:v>
                </c:pt>
                <c:pt idx="220">
                  <c:v>0.54386856555436647</c:v>
                </c:pt>
                <c:pt idx="221">
                  <c:v>0.54630541493836637</c:v>
                </c:pt>
                <c:pt idx="222">
                  <c:v>0.54790159925436244</c:v>
                </c:pt>
                <c:pt idx="223">
                  <c:v>0.54903080072088528</c:v>
                </c:pt>
                <c:pt idx="224">
                  <c:v>0.55131438762886398</c:v>
                </c:pt>
                <c:pt idx="225">
                  <c:v>0.55386684345017578</c:v>
                </c:pt>
                <c:pt idx="226">
                  <c:v>0.5564284134719395</c:v>
                </c:pt>
                <c:pt idx="227">
                  <c:v>0.55899022334108361</c:v>
                </c:pt>
                <c:pt idx="228">
                  <c:v>0.56180986914406628</c:v>
                </c:pt>
                <c:pt idx="229">
                  <c:v>0.56371929413875366</c:v>
                </c:pt>
                <c:pt idx="230">
                  <c:v>0.56503509686716147</c:v>
                </c:pt>
                <c:pt idx="231">
                  <c:v>0.56777751181368274</c:v>
                </c:pt>
                <c:pt idx="232">
                  <c:v>0.57041679238666854</c:v>
                </c:pt>
                <c:pt idx="233">
                  <c:v>0.57325370720103386</c:v>
                </c:pt>
                <c:pt idx="234">
                  <c:v>0.5763045658786401</c:v>
                </c:pt>
                <c:pt idx="235">
                  <c:v>0.57977875518250233</c:v>
                </c:pt>
                <c:pt idx="236">
                  <c:v>0.58214341050502749</c:v>
                </c:pt>
                <c:pt idx="237">
                  <c:v>0.58374367222648882</c:v>
                </c:pt>
                <c:pt idx="238">
                  <c:v>0.58674248402256679</c:v>
                </c:pt>
                <c:pt idx="239">
                  <c:v>0.58990079432655418</c:v>
                </c:pt>
                <c:pt idx="240">
                  <c:v>0.5927887966329265</c:v>
                </c:pt>
                <c:pt idx="241">
                  <c:v>0.59565809084363441</c:v>
                </c:pt>
                <c:pt idx="242">
                  <c:v>0.5989154581156918</c:v>
                </c:pt>
                <c:pt idx="243">
                  <c:v>0.60106664926973663</c:v>
                </c:pt>
                <c:pt idx="244">
                  <c:v>0.60238341138766582</c:v>
                </c:pt>
                <c:pt idx="245">
                  <c:v>0.60485024169420509</c:v>
                </c:pt>
                <c:pt idx="246">
                  <c:v>0.60728877000986736</c:v>
                </c:pt>
                <c:pt idx="247">
                  <c:v>0.60978054444395946</c:v>
                </c:pt>
                <c:pt idx="248">
                  <c:v>0.61219412863206879</c:v>
                </c:pt>
                <c:pt idx="249">
                  <c:v>0.61490560326652943</c:v>
                </c:pt>
                <c:pt idx="250">
                  <c:v>0.61659316943442544</c:v>
                </c:pt>
                <c:pt idx="251">
                  <c:v>0.61773052571187903</c:v>
                </c:pt>
                <c:pt idx="252">
                  <c:v>0.61992009244677426</c:v>
                </c:pt>
                <c:pt idx="253">
                  <c:v>0.62215978728415533</c:v>
                </c:pt>
                <c:pt idx="254">
                  <c:v>0.62448846549963333</c:v>
                </c:pt>
                <c:pt idx="255">
                  <c:v>0.62676533668096313</c:v>
                </c:pt>
                <c:pt idx="256">
                  <c:v>0.62932882548176949</c:v>
                </c:pt>
                <c:pt idx="257">
                  <c:v>0.63096482446289781</c:v>
                </c:pt>
                <c:pt idx="258">
                  <c:v>0.63202231156270638</c:v>
                </c:pt>
                <c:pt idx="259">
                  <c:v>0.63415839233179139</c:v>
                </c:pt>
                <c:pt idx="260">
                  <c:v>0.63631677890724569</c:v>
                </c:pt>
                <c:pt idx="261">
                  <c:v>0.63818207198395516</c:v>
                </c:pt>
                <c:pt idx="262">
                  <c:v>0.63992744137050717</c:v>
                </c:pt>
                <c:pt idx="263">
                  <c:v>0.64194791570228027</c:v>
                </c:pt>
                <c:pt idx="264">
                  <c:v>0.64318408910042357</c:v>
                </c:pt>
                <c:pt idx="265">
                  <c:v>0.6440544952435866</c:v>
                </c:pt>
                <c:pt idx="266">
                  <c:v>0.64449845274454964</c:v>
                </c:pt>
                <c:pt idx="267">
                  <c:v>0.64597519306514883</c:v>
                </c:pt>
                <c:pt idx="268">
                  <c:v>0.64751285462034802</c:v>
                </c:pt>
                <c:pt idx="269">
                  <c:v>0.64902988930084005</c:v>
                </c:pt>
                <c:pt idx="270">
                  <c:v>0.650866640539292</c:v>
                </c:pt>
                <c:pt idx="271">
                  <c:v>0.65206132034064079</c:v>
                </c:pt>
                <c:pt idx="272">
                  <c:v>0.65279525332440458</c:v>
                </c:pt>
                <c:pt idx="273">
                  <c:v>0.65419644172020464</c:v>
                </c:pt>
                <c:pt idx="274">
                  <c:v>0.65532228532340298</c:v>
                </c:pt>
                <c:pt idx="275">
                  <c:v>0.65653735215207853</c:v>
                </c:pt>
                <c:pt idx="276">
                  <c:v>0.65774474386458404</c:v>
                </c:pt>
                <c:pt idx="277">
                  <c:v>0.6592001377683353</c:v>
                </c:pt>
                <c:pt idx="278">
                  <c:v>0.66007486116434388</c:v>
                </c:pt>
                <c:pt idx="279">
                  <c:v>0.66063274617095646</c:v>
                </c:pt>
                <c:pt idx="280">
                  <c:v>0.66172477129353047</c:v>
                </c:pt>
                <c:pt idx="281">
                  <c:v>0.66276091197649112</c:v>
                </c:pt>
                <c:pt idx="282">
                  <c:v>0.66373397279842894</c:v>
                </c:pt>
                <c:pt idx="283">
                  <c:v>0.6646960006408722</c:v>
                </c:pt>
                <c:pt idx="284">
                  <c:v>0.66586549646728799</c:v>
                </c:pt>
                <c:pt idx="285">
                  <c:v>0.66662269464694224</c:v>
                </c:pt>
                <c:pt idx="286">
                  <c:v>0.667043626799395</c:v>
                </c:pt>
                <c:pt idx="287">
                  <c:v>0.66801117113158559</c:v>
                </c:pt>
                <c:pt idx="288">
                  <c:v>0.66894969393075798</c:v>
                </c:pt>
                <c:pt idx="289">
                  <c:v>0.66994074330621933</c:v>
                </c:pt>
                <c:pt idx="290">
                  <c:v>0.67094858199830287</c:v>
                </c:pt>
                <c:pt idx="291">
                  <c:v>0.67205403857417445</c:v>
                </c:pt>
                <c:pt idx="292">
                  <c:v>0.67270234604316581</c:v>
                </c:pt>
                <c:pt idx="293">
                  <c:v>0.67308466276738788</c:v>
                </c:pt>
                <c:pt idx="294">
                  <c:v>0.67390805882400906</c:v>
                </c:pt>
                <c:pt idx="295">
                  <c:v>0.67471466556400828</c:v>
                </c:pt>
                <c:pt idx="296">
                  <c:v>0.67551695505116183</c:v>
                </c:pt>
                <c:pt idx="297">
                  <c:v>0.67628686514197289</c:v>
                </c:pt>
                <c:pt idx="298">
                  <c:v>0.67724769374751459</c:v>
                </c:pt>
                <c:pt idx="299">
                  <c:v>0.67775545065164133</c:v>
                </c:pt>
                <c:pt idx="300">
                  <c:v>0.67809675347382958</c:v>
                </c:pt>
                <c:pt idx="301">
                  <c:v>0.67886810264892239</c:v>
                </c:pt>
                <c:pt idx="302">
                  <c:v>0.67955238722496103</c:v>
                </c:pt>
                <c:pt idx="303">
                  <c:v>0.68025801821784759</c:v>
                </c:pt>
                <c:pt idx="304">
                  <c:v>0.68094494111506965</c:v>
                </c:pt>
                <c:pt idx="305">
                  <c:v>0.68178608587783418</c:v>
                </c:pt>
                <c:pt idx="306">
                  <c:v>0.68225258903254682</c:v>
                </c:pt>
                <c:pt idx="307">
                  <c:v>0.68259245277045311</c:v>
                </c:pt>
                <c:pt idx="308">
                  <c:v>0.68332878422802001</c:v>
                </c:pt>
                <c:pt idx="309">
                  <c:v>0.68398692543960427</c:v>
                </c:pt>
                <c:pt idx="310">
                  <c:v>0.68461916313411453</c:v>
                </c:pt>
                <c:pt idx="311">
                  <c:v>0.68526603151882393</c:v>
                </c:pt>
                <c:pt idx="312">
                  <c:v>0.68612468514035152</c:v>
                </c:pt>
                <c:pt idx="313">
                  <c:v>0.68665210952966405</c:v>
                </c:pt>
                <c:pt idx="314">
                  <c:v>0.6869610329555097</c:v>
                </c:pt>
                <c:pt idx="315">
                  <c:v>0.68773046335156018</c:v>
                </c:pt>
                <c:pt idx="316">
                  <c:v>0.68846655496174669</c:v>
                </c:pt>
                <c:pt idx="317">
                  <c:v>0.68926572643295614</c:v>
                </c:pt>
                <c:pt idx="318">
                  <c:v>0.68993801863997906</c:v>
                </c:pt>
                <c:pt idx="319">
                  <c:v>0.69071992109980573</c:v>
                </c:pt>
                <c:pt idx="320">
                  <c:v>0.6912111285346908</c:v>
                </c:pt>
                <c:pt idx="321">
                  <c:v>0.69153300371907345</c:v>
                </c:pt>
                <c:pt idx="322">
                  <c:v>0.69230027548870099</c:v>
                </c:pt>
                <c:pt idx="323">
                  <c:v>0.69302293564559003</c:v>
                </c:pt>
                <c:pt idx="324">
                  <c:v>0.69380100054733174</c:v>
                </c:pt>
                <c:pt idx="325">
                  <c:v>0.69452030284089628</c:v>
                </c:pt>
                <c:pt idx="326">
                  <c:v>0.69544275586558757</c:v>
                </c:pt>
                <c:pt idx="327">
                  <c:v>0.69597617643940812</c:v>
                </c:pt>
                <c:pt idx="328">
                  <c:v>0.69633378888345765</c:v>
                </c:pt>
                <c:pt idx="329">
                  <c:v>0.69704301758704901</c:v>
                </c:pt>
                <c:pt idx="330">
                  <c:v>0.69773089987379233</c:v>
                </c:pt>
                <c:pt idx="331">
                  <c:v>0.69842957529264982</c:v>
                </c:pt>
                <c:pt idx="332">
                  <c:v>0.69910378627871517</c:v>
                </c:pt>
                <c:pt idx="333">
                  <c:v>0.69999457944920485</c:v>
                </c:pt>
                <c:pt idx="334">
                  <c:v>0.70055894033508603</c:v>
                </c:pt>
                <c:pt idx="335">
                  <c:v>0.70096811996590325</c:v>
                </c:pt>
                <c:pt idx="336">
                  <c:v>0.70176945006353553</c:v>
                </c:pt>
                <c:pt idx="337">
                  <c:v>0.70248515464639538</c:v>
                </c:pt>
                <c:pt idx="338">
                  <c:v>0.70321980717230015</c:v>
                </c:pt>
                <c:pt idx="339">
                  <c:v>0.70398228199432134</c:v>
                </c:pt>
                <c:pt idx="340">
                  <c:v>0.70488122997574187</c:v>
                </c:pt>
                <c:pt idx="341">
                  <c:v>0.7055014753012363</c:v>
                </c:pt>
                <c:pt idx="342">
                  <c:v>0.70596102288191975</c:v>
                </c:pt>
                <c:pt idx="343">
                  <c:v>0.70679425268113394</c:v>
                </c:pt>
                <c:pt idx="344">
                  <c:v>0.70759390384710397</c:v>
                </c:pt>
                <c:pt idx="345">
                  <c:v>0.70829473789238429</c:v>
                </c:pt>
                <c:pt idx="346">
                  <c:v>0.70831224675114735</c:v>
                </c:pt>
                <c:pt idx="347">
                  <c:v>0.70884734625662993</c:v>
                </c:pt>
                <c:pt idx="348">
                  <c:v>0.70926540024051898</c:v>
                </c:pt>
                <c:pt idx="349">
                  <c:v>0.70955609526546071</c:v>
                </c:pt>
                <c:pt idx="350">
                  <c:v>0.71029098763874576</c:v>
                </c:pt>
                <c:pt idx="351">
                  <c:v>0.71115084049717481</c:v>
                </c:pt>
                <c:pt idx="352">
                  <c:v>0.71213973124621344</c:v>
                </c:pt>
                <c:pt idx="353">
                  <c:v>0.71315812322303074</c:v>
                </c:pt>
                <c:pt idx="354">
                  <c:v>0.71424679048228035</c:v>
                </c:pt>
                <c:pt idx="355">
                  <c:v>0.71492891643189604</c:v>
                </c:pt>
                <c:pt idx="356">
                  <c:v>0.71539206172328429</c:v>
                </c:pt>
                <c:pt idx="357">
                  <c:v>0.71630324192110073</c:v>
                </c:pt>
                <c:pt idx="358">
                  <c:v>0.71717005035355907</c:v>
                </c:pt>
                <c:pt idx="359">
                  <c:v>0.71796946167214881</c:v>
                </c:pt>
                <c:pt idx="360">
                  <c:v>0.71878494276521965</c:v>
                </c:pt>
                <c:pt idx="361">
                  <c:v>0.71967093898810308</c:v>
                </c:pt>
                <c:pt idx="362">
                  <c:v>0.72023601941612514</c:v>
                </c:pt>
                <c:pt idx="363">
                  <c:v>0.72061186026107871</c:v>
                </c:pt>
                <c:pt idx="364">
                  <c:v>0.72137193660929677</c:v>
                </c:pt>
                <c:pt idx="365">
                  <c:v>0.72208716149739594</c:v>
                </c:pt>
                <c:pt idx="366">
                  <c:v>0.72286162868843296</c:v>
                </c:pt>
                <c:pt idx="367">
                  <c:v>0.72354447418018963</c:v>
                </c:pt>
                <c:pt idx="368">
                  <c:v>0.72433908855117313</c:v>
                </c:pt>
                <c:pt idx="369">
                  <c:v>0.72490488852133605</c:v>
                </c:pt>
                <c:pt idx="370">
                  <c:v>0.72530687273074401</c:v>
                </c:pt>
                <c:pt idx="371">
                  <c:v>0.72626985996270854</c:v>
                </c:pt>
                <c:pt idx="372">
                  <c:v>0.727212939862107</c:v>
                </c:pt>
                <c:pt idx="373">
                  <c:v>0.7281317951760935</c:v>
                </c:pt>
                <c:pt idx="374">
                  <c:v>0.72893480420538803</c:v>
                </c:pt>
                <c:pt idx="375">
                  <c:v>0.72920799037156681</c:v>
                </c:pt>
                <c:pt idx="376">
                  <c:v>0.72921086854013051</c:v>
                </c:pt>
                <c:pt idx="377">
                  <c:v>0.72957063961060298</c:v>
                </c:pt>
                <c:pt idx="378">
                  <c:v>0.73048421828222265</c:v>
                </c:pt>
                <c:pt idx="379">
                  <c:v>0.73142130199711319</c:v>
                </c:pt>
                <c:pt idx="380">
                  <c:v>0.7324044364090242</c:v>
                </c:pt>
                <c:pt idx="381">
                  <c:v>0.73331369782779821</c:v>
                </c:pt>
                <c:pt idx="382">
                  <c:v>0.73376317181850848</c:v>
                </c:pt>
                <c:pt idx="383">
                  <c:v>0.73389796604624546</c:v>
                </c:pt>
                <c:pt idx="384">
                  <c:v>0.73425509879553441</c:v>
                </c:pt>
                <c:pt idx="385">
                  <c:v>0.73512166738061235</c:v>
                </c:pt>
                <c:pt idx="386">
                  <c:v>0.73590788709328481</c:v>
                </c:pt>
                <c:pt idx="387">
                  <c:v>0.73680683507470524</c:v>
                </c:pt>
                <c:pt idx="388">
                  <c:v>0.73771753557776121</c:v>
                </c:pt>
                <c:pt idx="389">
                  <c:v>0.73873760648624065</c:v>
                </c:pt>
                <c:pt idx="390">
                  <c:v>0.73944779457935328</c:v>
                </c:pt>
                <c:pt idx="391">
                  <c:v>0.73990686246527615</c:v>
                </c:pt>
                <c:pt idx="392">
                  <c:v>0.74080461120979502</c:v>
                </c:pt>
                <c:pt idx="393">
                  <c:v>0.74171555156023117</c:v>
                </c:pt>
                <c:pt idx="394">
                  <c:v>0.74257444502913905</c:v>
                </c:pt>
                <c:pt idx="395">
                  <c:v>0.74342902124520127</c:v>
                </c:pt>
                <c:pt idx="396">
                  <c:v>0.74437066206031777</c:v>
                </c:pt>
                <c:pt idx="397">
                  <c:v>0.74495732875256815</c:v>
                </c:pt>
                <c:pt idx="398">
                  <c:v>0.74529047676382565</c:v>
                </c:pt>
                <c:pt idx="399">
                  <c:v>0.74586155337635551</c:v>
                </c:pt>
                <c:pt idx="400">
                  <c:v>0.74649786847633115</c:v>
                </c:pt>
                <c:pt idx="401">
                  <c:v>0.7471015643325839</c:v>
                </c:pt>
                <c:pt idx="402">
                  <c:v>0.74766928308178937</c:v>
                </c:pt>
                <c:pt idx="403">
                  <c:v>0.748379471174902</c:v>
                </c:pt>
                <c:pt idx="404">
                  <c:v>0.7488663613569414</c:v>
                </c:pt>
                <c:pt idx="405">
                  <c:v>0.74914410462334602</c:v>
                </c:pt>
                <c:pt idx="406">
                  <c:v>0.74968160260263195</c:v>
                </c:pt>
                <c:pt idx="407">
                  <c:v>0.75021886073453736</c:v>
                </c:pt>
                <c:pt idx="408">
                  <c:v>0.75072397931748069</c:v>
                </c:pt>
                <c:pt idx="409">
                  <c:v>0.75126627424437287</c:v>
                </c:pt>
                <c:pt idx="410">
                  <c:v>0.75188052338535938</c:v>
                </c:pt>
                <c:pt idx="411">
                  <c:v>0.75229449996378306</c:v>
                </c:pt>
                <c:pt idx="412">
                  <c:v>0.75256792597734212</c:v>
                </c:pt>
                <c:pt idx="413">
                  <c:v>0.75302843294754684</c:v>
                </c:pt>
                <c:pt idx="414">
                  <c:v>0.75344001105216729</c:v>
                </c:pt>
                <c:pt idx="415">
                  <c:v>0.75395160551437912</c:v>
                </c:pt>
                <c:pt idx="416">
                  <c:v>0.75420968129559796</c:v>
                </c:pt>
                <c:pt idx="417">
                  <c:v>0.75457257038201453</c:v>
                </c:pt>
                <c:pt idx="418">
                  <c:v>0.75492754450488064</c:v>
                </c:pt>
                <c:pt idx="419">
                  <c:v>0.75519617357083346</c:v>
                </c:pt>
                <c:pt idx="420">
                  <c:v>0.75572287841800501</c:v>
                </c:pt>
                <c:pt idx="421">
                  <c:v>0.75614237148617591</c:v>
                </c:pt>
                <c:pt idx="422">
                  <c:v>0.75653044454752549</c:v>
                </c:pt>
                <c:pt idx="423">
                  <c:v>0.75694705944713259</c:v>
                </c:pt>
                <c:pt idx="424">
                  <c:v>0.7574433036770043</c:v>
                </c:pt>
                <c:pt idx="425">
                  <c:v>0.75781074986364672</c:v>
                </c:pt>
                <c:pt idx="426">
                  <c:v>0.75802085616880266</c:v>
                </c:pt>
                <c:pt idx="427">
                  <c:v>0.75836335822789247</c:v>
                </c:pt>
                <c:pt idx="428">
                  <c:v>0.75874111785188847</c:v>
                </c:pt>
                <c:pt idx="429">
                  <c:v>0.75912487366039239</c:v>
                </c:pt>
                <c:pt idx="430">
                  <c:v>0.75952925634360346</c:v>
                </c:pt>
                <c:pt idx="431">
                  <c:v>0.75994994864867582</c:v>
                </c:pt>
                <c:pt idx="432">
                  <c:v>0.76031475651413494</c:v>
                </c:pt>
                <c:pt idx="433">
                  <c:v>0.7605558031313514</c:v>
                </c:pt>
                <c:pt idx="434">
                  <c:v>0.7608637671676759</c:v>
                </c:pt>
                <c:pt idx="435">
                  <c:v>0.76124536434975698</c:v>
                </c:pt>
                <c:pt idx="436">
                  <c:v>0.76155356823346165</c:v>
                </c:pt>
                <c:pt idx="437">
                  <c:v>0.76180564783017268</c:v>
                </c:pt>
                <c:pt idx="438">
                  <c:v>0.76216350012160261</c:v>
                </c:pt>
                <c:pt idx="439">
                  <c:v>0.76252471027635693</c:v>
                </c:pt>
                <c:pt idx="440">
                  <c:v>0.76272930009176565</c:v>
                </c:pt>
                <c:pt idx="441">
                  <c:v>0.76299505098915454</c:v>
                </c:pt>
                <c:pt idx="442">
                  <c:v>0.76323537806423014</c:v>
                </c:pt>
                <c:pt idx="443">
                  <c:v>0.76347594498668603</c:v>
                </c:pt>
                <c:pt idx="444">
                  <c:v>0.76377311589089636</c:v>
                </c:pt>
                <c:pt idx="445">
                  <c:v>0.76405445686800577</c:v>
                </c:pt>
                <c:pt idx="446">
                  <c:v>0.76433196028703021</c:v>
                </c:pt>
                <c:pt idx="447">
                  <c:v>0.76451976078581674</c:v>
                </c:pt>
                <c:pt idx="448">
                  <c:v>0.76472578968550731</c:v>
                </c:pt>
                <c:pt idx="449">
                  <c:v>0.76491383003167424</c:v>
                </c:pt>
                <c:pt idx="450">
                  <c:v>0.76510810640972937</c:v>
                </c:pt>
                <c:pt idx="451">
                  <c:v>0.76531461500418052</c:v>
                </c:pt>
                <c:pt idx="452">
                  <c:v>0.76557436971706161</c:v>
                </c:pt>
                <c:pt idx="453">
                  <c:v>0.76583268534566085</c:v>
                </c:pt>
                <c:pt idx="454">
                  <c:v>0.7660202459970672</c:v>
                </c:pt>
                <c:pt idx="455">
                  <c:v>0.76622771398103962</c:v>
                </c:pt>
                <c:pt idx="456">
                  <c:v>0.76646348395588915</c:v>
                </c:pt>
                <c:pt idx="457">
                  <c:v>0.76666999255034041</c:v>
                </c:pt>
                <c:pt idx="458">
                  <c:v>0.76688513565048289</c:v>
                </c:pt>
                <c:pt idx="459">
                  <c:v>0.76718470502849623</c:v>
                </c:pt>
                <c:pt idx="460">
                  <c:v>0.76747036325845142</c:v>
                </c:pt>
                <c:pt idx="461">
                  <c:v>0.76768238834264979</c:v>
                </c:pt>
                <c:pt idx="462">
                  <c:v>0.76804503758168607</c:v>
                </c:pt>
                <c:pt idx="463">
                  <c:v>0.7682680956453789</c:v>
                </c:pt>
                <c:pt idx="464">
                  <c:v>0.76852041508947022</c:v>
                </c:pt>
                <c:pt idx="465">
                  <c:v>0.7687837675130561</c:v>
                </c:pt>
                <c:pt idx="466">
                  <c:v>0.76906103108470014</c:v>
                </c:pt>
                <c:pt idx="467">
                  <c:v>0.76927881250602614</c:v>
                </c:pt>
                <c:pt idx="468">
                  <c:v>0.76942272093421515</c:v>
                </c:pt>
                <c:pt idx="469">
                  <c:v>0.76965897060382538</c:v>
                </c:pt>
                <c:pt idx="470">
                  <c:v>0.76987195507754502</c:v>
                </c:pt>
                <c:pt idx="471">
                  <c:v>0.77011204230524033</c:v>
                </c:pt>
                <c:pt idx="472">
                  <c:v>0.77035380846459778</c:v>
                </c:pt>
                <c:pt idx="473">
                  <c:v>0.77054400743718754</c:v>
                </c:pt>
                <c:pt idx="474">
                  <c:v>0.77073876351000337</c:v>
                </c:pt>
                <c:pt idx="475">
                  <c:v>0.77088075315914972</c:v>
                </c:pt>
                <c:pt idx="476">
                  <c:v>0.77104888617275058</c:v>
                </c:pt>
                <c:pt idx="477">
                  <c:v>0.77121893796539387</c:v>
                </c:pt>
                <c:pt idx="478">
                  <c:v>0.77141153541178675</c:v>
                </c:pt>
                <c:pt idx="479">
                  <c:v>0.77159717728415056</c:v>
                </c:pt>
                <c:pt idx="480">
                  <c:v>0.77177418465082304</c:v>
                </c:pt>
                <c:pt idx="481">
                  <c:v>0.77194351690132534</c:v>
                </c:pt>
                <c:pt idx="482">
                  <c:v>0.77207687204478048</c:v>
                </c:pt>
                <c:pt idx="483">
                  <c:v>0.77229033621326082</c:v>
                </c:pt>
                <c:pt idx="484">
                  <c:v>0.77249924328151509</c:v>
                </c:pt>
                <c:pt idx="485">
                  <c:v>0.77271342699213641</c:v>
                </c:pt>
                <c:pt idx="486">
                  <c:v>0.77295375406721201</c:v>
                </c:pt>
                <c:pt idx="487">
                  <c:v>0.77319599992133003</c:v>
                </c:pt>
                <c:pt idx="488">
                  <c:v>0.77338428011487725</c:v>
                </c:pt>
                <c:pt idx="489">
                  <c:v>0.77348237769342609</c:v>
                </c:pt>
                <c:pt idx="490">
                  <c:v>0.77369344338810331</c:v>
                </c:pt>
                <c:pt idx="491">
                  <c:v>0.77389467534018752</c:v>
                </c:pt>
                <c:pt idx="492">
                  <c:v>0.7740680849961552</c:v>
                </c:pt>
                <c:pt idx="493">
                  <c:v>0.77423957587308045</c:v>
                </c:pt>
                <c:pt idx="494">
                  <c:v>0.77441226598690727</c:v>
                </c:pt>
                <c:pt idx="495">
                  <c:v>0.77456960586839385</c:v>
                </c:pt>
                <c:pt idx="496">
                  <c:v>0.77468928971117101</c:v>
                </c:pt>
                <c:pt idx="497">
                  <c:v>0.77482336439676702</c:v>
                </c:pt>
                <c:pt idx="498">
                  <c:v>0.77486365875665997</c:v>
                </c:pt>
              </c:numCache>
            </c:numRef>
          </c:val>
          <c:smooth val="0"/>
          <c:extLst>
            <c:ext xmlns:c16="http://schemas.microsoft.com/office/drawing/2014/chart" uri="{C3380CC4-5D6E-409C-BE32-E72D297353CC}">
              <c16:uniqueId val="{00000005-BD60-48A1-8DA9-1BA9A54BBDF4}"/>
            </c:ext>
          </c:extLst>
        </c:ser>
        <c:ser>
          <c:idx val="3"/>
          <c:order val="6"/>
          <c:tx>
            <c:strRef>
              <c:f>People!$AV$1</c:f>
              <c:strCache>
                <c:ptCount val="1"/>
                <c:pt idx="0">
                  <c:v>% 40-49</c:v>
                </c:pt>
              </c:strCache>
            </c:strRef>
          </c:tx>
          <c:spPr>
            <a:ln w="28575" cap="rnd">
              <a:solidFill>
                <a:schemeClr val="accent4"/>
              </a:solidFill>
              <a:round/>
            </a:ln>
            <a:effectLst/>
          </c:spPr>
          <c:marker>
            <c:symbol val="none"/>
          </c:marker>
          <c:cat>
            <c:numRef>
              <c:f>People!PeopleDate</c:f>
              <c:numCache>
                <c:formatCode>m/d/yyyy</c:formatCode>
                <c:ptCount val="499"/>
                <c:pt idx="0">
                  <c:v>44179</c:v>
                </c:pt>
                <c:pt idx="1">
                  <c:v>44180</c:v>
                </c:pt>
                <c:pt idx="2">
                  <c:v>44181</c:v>
                </c:pt>
                <c:pt idx="3">
                  <c:v>44182</c:v>
                </c:pt>
                <c:pt idx="4">
                  <c:v>44183</c:v>
                </c:pt>
                <c:pt idx="5">
                  <c:v>44184</c:v>
                </c:pt>
                <c:pt idx="6">
                  <c:v>44185</c:v>
                </c:pt>
                <c:pt idx="7">
                  <c:v>44186</c:v>
                </c:pt>
                <c:pt idx="8">
                  <c:v>44187</c:v>
                </c:pt>
                <c:pt idx="9">
                  <c:v>44188</c:v>
                </c:pt>
                <c:pt idx="10">
                  <c:v>44189</c:v>
                </c:pt>
                <c:pt idx="11">
                  <c:v>44190</c:v>
                </c:pt>
                <c:pt idx="12">
                  <c:v>44191</c:v>
                </c:pt>
                <c:pt idx="13">
                  <c:v>44192</c:v>
                </c:pt>
                <c:pt idx="14">
                  <c:v>44193</c:v>
                </c:pt>
                <c:pt idx="15">
                  <c:v>44194</c:v>
                </c:pt>
                <c:pt idx="16">
                  <c:v>44195</c:v>
                </c:pt>
                <c:pt idx="17">
                  <c:v>44196</c:v>
                </c:pt>
                <c:pt idx="18">
                  <c:v>44197</c:v>
                </c:pt>
                <c:pt idx="19">
                  <c:v>44198</c:v>
                </c:pt>
                <c:pt idx="20">
                  <c:v>44199</c:v>
                </c:pt>
                <c:pt idx="21">
                  <c:v>44200</c:v>
                </c:pt>
                <c:pt idx="22">
                  <c:v>44201</c:v>
                </c:pt>
                <c:pt idx="23">
                  <c:v>44202</c:v>
                </c:pt>
                <c:pt idx="24">
                  <c:v>44203</c:v>
                </c:pt>
                <c:pt idx="25">
                  <c:v>44204</c:v>
                </c:pt>
                <c:pt idx="26">
                  <c:v>44205</c:v>
                </c:pt>
                <c:pt idx="27">
                  <c:v>44206</c:v>
                </c:pt>
                <c:pt idx="28">
                  <c:v>44207</c:v>
                </c:pt>
                <c:pt idx="29">
                  <c:v>44208</c:v>
                </c:pt>
                <c:pt idx="30">
                  <c:v>44209</c:v>
                </c:pt>
                <c:pt idx="31">
                  <c:v>44210</c:v>
                </c:pt>
                <c:pt idx="32">
                  <c:v>44211</c:v>
                </c:pt>
                <c:pt idx="33">
                  <c:v>44212</c:v>
                </c:pt>
                <c:pt idx="34">
                  <c:v>44213</c:v>
                </c:pt>
                <c:pt idx="35">
                  <c:v>44214</c:v>
                </c:pt>
                <c:pt idx="36">
                  <c:v>44215</c:v>
                </c:pt>
                <c:pt idx="37">
                  <c:v>44216</c:v>
                </c:pt>
                <c:pt idx="38">
                  <c:v>44217</c:v>
                </c:pt>
                <c:pt idx="39">
                  <c:v>44218</c:v>
                </c:pt>
                <c:pt idx="40">
                  <c:v>44219</c:v>
                </c:pt>
                <c:pt idx="41">
                  <c:v>44220</c:v>
                </c:pt>
                <c:pt idx="42">
                  <c:v>44221</c:v>
                </c:pt>
                <c:pt idx="43">
                  <c:v>44222</c:v>
                </c:pt>
                <c:pt idx="44">
                  <c:v>44223</c:v>
                </c:pt>
                <c:pt idx="45">
                  <c:v>44224</c:v>
                </c:pt>
                <c:pt idx="46">
                  <c:v>44225</c:v>
                </c:pt>
                <c:pt idx="47">
                  <c:v>44226</c:v>
                </c:pt>
                <c:pt idx="48">
                  <c:v>44227</c:v>
                </c:pt>
                <c:pt idx="49">
                  <c:v>44228</c:v>
                </c:pt>
                <c:pt idx="50">
                  <c:v>44229</c:v>
                </c:pt>
                <c:pt idx="51">
                  <c:v>44230</c:v>
                </c:pt>
                <c:pt idx="52">
                  <c:v>44231</c:v>
                </c:pt>
                <c:pt idx="53">
                  <c:v>44232</c:v>
                </c:pt>
                <c:pt idx="54">
                  <c:v>44233</c:v>
                </c:pt>
                <c:pt idx="55">
                  <c:v>44234</c:v>
                </c:pt>
                <c:pt idx="56">
                  <c:v>44235</c:v>
                </c:pt>
                <c:pt idx="57">
                  <c:v>44236</c:v>
                </c:pt>
                <c:pt idx="58">
                  <c:v>44237</c:v>
                </c:pt>
                <c:pt idx="59">
                  <c:v>44238</c:v>
                </c:pt>
                <c:pt idx="60">
                  <c:v>44239</c:v>
                </c:pt>
                <c:pt idx="61">
                  <c:v>44240</c:v>
                </c:pt>
                <c:pt idx="62">
                  <c:v>44241</c:v>
                </c:pt>
                <c:pt idx="63">
                  <c:v>44242</c:v>
                </c:pt>
                <c:pt idx="64">
                  <c:v>44243</c:v>
                </c:pt>
                <c:pt idx="65">
                  <c:v>44244</c:v>
                </c:pt>
                <c:pt idx="66">
                  <c:v>44245</c:v>
                </c:pt>
                <c:pt idx="67">
                  <c:v>44246</c:v>
                </c:pt>
                <c:pt idx="68">
                  <c:v>44247</c:v>
                </c:pt>
                <c:pt idx="69">
                  <c:v>44248</c:v>
                </c:pt>
                <c:pt idx="70">
                  <c:v>44249</c:v>
                </c:pt>
                <c:pt idx="71">
                  <c:v>44250</c:v>
                </c:pt>
                <c:pt idx="72">
                  <c:v>44251</c:v>
                </c:pt>
                <c:pt idx="73">
                  <c:v>44252</c:v>
                </c:pt>
                <c:pt idx="74">
                  <c:v>44253</c:v>
                </c:pt>
                <c:pt idx="75">
                  <c:v>44254</c:v>
                </c:pt>
                <c:pt idx="76">
                  <c:v>44255</c:v>
                </c:pt>
                <c:pt idx="77">
                  <c:v>44256</c:v>
                </c:pt>
                <c:pt idx="78">
                  <c:v>44257</c:v>
                </c:pt>
                <c:pt idx="79">
                  <c:v>44258</c:v>
                </c:pt>
                <c:pt idx="80">
                  <c:v>44259</c:v>
                </c:pt>
                <c:pt idx="81">
                  <c:v>44260</c:v>
                </c:pt>
                <c:pt idx="82">
                  <c:v>44261</c:v>
                </c:pt>
                <c:pt idx="83">
                  <c:v>44262</c:v>
                </c:pt>
                <c:pt idx="84">
                  <c:v>44263</c:v>
                </c:pt>
                <c:pt idx="85">
                  <c:v>44264</c:v>
                </c:pt>
                <c:pt idx="86">
                  <c:v>44265</c:v>
                </c:pt>
                <c:pt idx="87">
                  <c:v>44266</c:v>
                </c:pt>
                <c:pt idx="88">
                  <c:v>44267</c:v>
                </c:pt>
                <c:pt idx="89">
                  <c:v>44268</c:v>
                </c:pt>
                <c:pt idx="90">
                  <c:v>44269</c:v>
                </c:pt>
                <c:pt idx="91">
                  <c:v>44270</c:v>
                </c:pt>
                <c:pt idx="92">
                  <c:v>44271</c:v>
                </c:pt>
                <c:pt idx="93">
                  <c:v>44272</c:v>
                </c:pt>
                <c:pt idx="94">
                  <c:v>44273</c:v>
                </c:pt>
                <c:pt idx="95">
                  <c:v>44274</c:v>
                </c:pt>
                <c:pt idx="96">
                  <c:v>44275</c:v>
                </c:pt>
                <c:pt idx="97">
                  <c:v>44276</c:v>
                </c:pt>
                <c:pt idx="98">
                  <c:v>44277</c:v>
                </c:pt>
                <c:pt idx="99">
                  <c:v>44278</c:v>
                </c:pt>
                <c:pt idx="100">
                  <c:v>44279</c:v>
                </c:pt>
                <c:pt idx="101">
                  <c:v>44280</c:v>
                </c:pt>
                <c:pt idx="102">
                  <c:v>44281</c:v>
                </c:pt>
                <c:pt idx="103">
                  <c:v>44282</c:v>
                </c:pt>
                <c:pt idx="104">
                  <c:v>44283</c:v>
                </c:pt>
                <c:pt idx="105">
                  <c:v>44284</c:v>
                </c:pt>
                <c:pt idx="106">
                  <c:v>44285</c:v>
                </c:pt>
                <c:pt idx="107">
                  <c:v>44286</c:v>
                </c:pt>
                <c:pt idx="108">
                  <c:v>44287</c:v>
                </c:pt>
                <c:pt idx="109">
                  <c:v>44288</c:v>
                </c:pt>
                <c:pt idx="110">
                  <c:v>44289</c:v>
                </c:pt>
                <c:pt idx="111">
                  <c:v>44290</c:v>
                </c:pt>
                <c:pt idx="112">
                  <c:v>44291</c:v>
                </c:pt>
                <c:pt idx="113">
                  <c:v>44292</c:v>
                </c:pt>
                <c:pt idx="114">
                  <c:v>44293</c:v>
                </c:pt>
                <c:pt idx="115">
                  <c:v>44294</c:v>
                </c:pt>
                <c:pt idx="116">
                  <c:v>44295</c:v>
                </c:pt>
                <c:pt idx="117">
                  <c:v>44296</c:v>
                </c:pt>
                <c:pt idx="118">
                  <c:v>44297</c:v>
                </c:pt>
                <c:pt idx="119">
                  <c:v>44298</c:v>
                </c:pt>
                <c:pt idx="120">
                  <c:v>44299</c:v>
                </c:pt>
                <c:pt idx="121">
                  <c:v>44300</c:v>
                </c:pt>
                <c:pt idx="122">
                  <c:v>44301</c:v>
                </c:pt>
                <c:pt idx="123">
                  <c:v>44302</c:v>
                </c:pt>
                <c:pt idx="124">
                  <c:v>44303</c:v>
                </c:pt>
                <c:pt idx="125">
                  <c:v>44304</c:v>
                </c:pt>
                <c:pt idx="126">
                  <c:v>44305</c:v>
                </c:pt>
                <c:pt idx="127">
                  <c:v>44306</c:v>
                </c:pt>
                <c:pt idx="128">
                  <c:v>44307</c:v>
                </c:pt>
                <c:pt idx="129">
                  <c:v>44308</c:v>
                </c:pt>
                <c:pt idx="130">
                  <c:v>44309</c:v>
                </c:pt>
                <c:pt idx="131">
                  <c:v>44310</c:v>
                </c:pt>
                <c:pt idx="132">
                  <c:v>44311</c:v>
                </c:pt>
                <c:pt idx="133">
                  <c:v>44312</c:v>
                </c:pt>
                <c:pt idx="134">
                  <c:v>44313</c:v>
                </c:pt>
                <c:pt idx="135">
                  <c:v>44314</c:v>
                </c:pt>
                <c:pt idx="136">
                  <c:v>44315</c:v>
                </c:pt>
                <c:pt idx="137">
                  <c:v>44316</c:v>
                </c:pt>
                <c:pt idx="138">
                  <c:v>44317</c:v>
                </c:pt>
                <c:pt idx="139">
                  <c:v>44318</c:v>
                </c:pt>
                <c:pt idx="140">
                  <c:v>44319</c:v>
                </c:pt>
                <c:pt idx="141">
                  <c:v>44320</c:v>
                </c:pt>
                <c:pt idx="142">
                  <c:v>44321</c:v>
                </c:pt>
                <c:pt idx="143">
                  <c:v>44322</c:v>
                </c:pt>
                <c:pt idx="144">
                  <c:v>44323</c:v>
                </c:pt>
                <c:pt idx="145">
                  <c:v>44324</c:v>
                </c:pt>
                <c:pt idx="146">
                  <c:v>44325</c:v>
                </c:pt>
                <c:pt idx="147">
                  <c:v>44326</c:v>
                </c:pt>
                <c:pt idx="148">
                  <c:v>44327</c:v>
                </c:pt>
                <c:pt idx="149">
                  <c:v>44328</c:v>
                </c:pt>
                <c:pt idx="150">
                  <c:v>44329</c:v>
                </c:pt>
                <c:pt idx="151">
                  <c:v>44330</c:v>
                </c:pt>
                <c:pt idx="152">
                  <c:v>44331</c:v>
                </c:pt>
                <c:pt idx="153">
                  <c:v>44332</c:v>
                </c:pt>
                <c:pt idx="154">
                  <c:v>44333</c:v>
                </c:pt>
                <c:pt idx="155">
                  <c:v>44334</c:v>
                </c:pt>
                <c:pt idx="156">
                  <c:v>44335</c:v>
                </c:pt>
                <c:pt idx="157">
                  <c:v>44336</c:v>
                </c:pt>
                <c:pt idx="158">
                  <c:v>44337</c:v>
                </c:pt>
                <c:pt idx="159">
                  <c:v>44338</c:v>
                </c:pt>
                <c:pt idx="160">
                  <c:v>44339</c:v>
                </c:pt>
                <c:pt idx="161">
                  <c:v>44340</c:v>
                </c:pt>
                <c:pt idx="162">
                  <c:v>44341</c:v>
                </c:pt>
                <c:pt idx="163">
                  <c:v>44342</c:v>
                </c:pt>
                <c:pt idx="164">
                  <c:v>44343</c:v>
                </c:pt>
                <c:pt idx="165">
                  <c:v>44344</c:v>
                </c:pt>
                <c:pt idx="166">
                  <c:v>44345</c:v>
                </c:pt>
                <c:pt idx="167">
                  <c:v>44346</c:v>
                </c:pt>
                <c:pt idx="168">
                  <c:v>44347</c:v>
                </c:pt>
                <c:pt idx="169">
                  <c:v>44348</c:v>
                </c:pt>
                <c:pt idx="170">
                  <c:v>44349</c:v>
                </c:pt>
                <c:pt idx="171">
                  <c:v>44350</c:v>
                </c:pt>
                <c:pt idx="172">
                  <c:v>44351</c:v>
                </c:pt>
                <c:pt idx="173">
                  <c:v>44352</c:v>
                </c:pt>
                <c:pt idx="174">
                  <c:v>44353</c:v>
                </c:pt>
                <c:pt idx="175">
                  <c:v>44354</c:v>
                </c:pt>
                <c:pt idx="176">
                  <c:v>44355</c:v>
                </c:pt>
                <c:pt idx="177">
                  <c:v>44356</c:v>
                </c:pt>
                <c:pt idx="178">
                  <c:v>44357</c:v>
                </c:pt>
                <c:pt idx="179">
                  <c:v>44358</c:v>
                </c:pt>
                <c:pt idx="180">
                  <c:v>44359</c:v>
                </c:pt>
                <c:pt idx="181">
                  <c:v>44360</c:v>
                </c:pt>
                <c:pt idx="182">
                  <c:v>44361</c:v>
                </c:pt>
                <c:pt idx="183">
                  <c:v>44362</c:v>
                </c:pt>
                <c:pt idx="184">
                  <c:v>44363</c:v>
                </c:pt>
                <c:pt idx="185">
                  <c:v>44364</c:v>
                </c:pt>
                <c:pt idx="186">
                  <c:v>44365</c:v>
                </c:pt>
                <c:pt idx="187">
                  <c:v>44366</c:v>
                </c:pt>
                <c:pt idx="188">
                  <c:v>44367</c:v>
                </c:pt>
                <c:pt idx="189">
                  <c:v>44368</c:v>
                </c:pt>
                <c:pt idx="190">
                  <c:v>44369</c:v>
                </c:pt>
                <c:pt idx="191">
                  <c:v>44370</c:v>
                </c:pt>
                <c:pt idx="192">
                  <c:v>44371</c:v>
                </c:pt>
                <c:pt idx="193">
                  <c:v>44372</c:v>
                </c:pt>
                <c:pt idx="194">
                  <c:v>44373</c:v>
                </c:pt>
                <c:pt idx="195">
                  <c:v>44374</c:v>
                </c:pt>
                <c:pt idx="196">
                  <c:v>44375</c:v>
                </c:pt>
                <c:pt idx="197">
                  <c:v>44376</c:v>
                </c:pt>
                <c:pt idx="198">
                  <c:v>44377</c:v>
                </c:pt>
                <c:pt idx="199">
                  <c:v>44378</c:v>
                </c:pt>
                <c:pt idx="200">
                  <c:v>44379</c:v>
                </c:pt>
                <c:pt idx="201">
                  <c:v>44380</c:v>
                </c:pt>
                <c:pt idx="202">
                  <c:v>44381</c:v>
                </c:pt>
                <c:pt idx="203">
                  <c:v>44382</c:v>
                </c:pt>
                <c:pt idx="204">
                  <c:v>44383</c:v>
                </c:pt>
                <c:pt idx="205">
                  <c:v>44384</c:v>
                </c:pt>
                <c:pt idx="206">
                  <c:v>44385</c:v>
                </c:pt>
                <c:pt idx="207">
                  <c:v>44386</c:v>
                </c:pt>
                <c:pt idx="208">
                  <c:v>44387</c:v>
                </c:pt>
                <c:pt idx="209">
                  <c:v>44388</c:v>
                </c:pt>
                <c:pt idx="210">
                  <c:v>44389</c:v>
                </c:pt>
                <c:pt idx="211">
                  <c:v>44390</c:v>
                </c:pt>
                <c:pt idx="212">
                  <c:v>44391</c:v>
                </c:pt>
                <c:pt idx="213">
                  <c:v>44392</c:v>
                </c:pt>
                <c:pt idx="214">
                  <c:v>44393</c:v>
                </c:pt>
                <c:pt idx="215">
                  <c:v>44394</c:v>
                </c:pt>
                <c:pt idx="216">
                  <c:v>44395</c:v>
                </c:pt>
                <c:pt idx="217">
                  <c:v>44396</c:v>
                </c:pt>
                <c:pt idx="218">
                  <c:v>44397</c:v>
                </c:pt>
                <c:pt idx="219">
                  <c:v>44398</c:v>
                </c:pt>
                <c:pt idx="220">
                  <c:v>44399</c:v>
                </c:pt>
                <c:pt idx="221">
                  <c:v>44400</c:v>
                </c:pt>
                <c:pt idx="222">
                  <c:v>44401</c:v>
                </c:pt>
                <c:pt idx="223">
                  <c:v>44402</c:v>
                </c:pt>
                <c:pt idx="224">
                  <c:v>44403</c:v>
                </c:pt>
                <c:pt idx="225">
                  <c:v>44404</c:v>
                </c:pt>
                <c:pt idx="226">
                  <c:v>44405</c:v>
                </c:pt>
                <c:pt idx="227">
                  <c:v>44406</c:v>
                </c:pt>
                <c:pt idx="228">
                  <c:v>44407</c:v>
                </c:pt>
                <c:pt idx="229">
                  <c:v>44408</c:v>
                </c:pt>
                <c:pt idx="230">
                  <c:v>44409</c:v>
                </c:pt>
                <c:pt idx="231">
                  <c:v>44410</c:v>
                </c:pt>
                <c:pt idx="232">
                  <c:v>44411</c:v>
                </c:pt>
                <c:pt idx="233">
                  <c:v>44412</c:v>
                </c:pt>
                <c:pt idx="234">
                  <c:v>44413</c:v>
                </c:pt>
                <c:pt idx="235">
                  <c:v>44414</c:v>
                </c:pt>
                <c:pt idx="236">
                  <c:v>44415</c:v>
                </c:pt>
                <c:pt idx="237">
                  <c:v>44416</c:v>
                </c:pt>
                <c:pt idx="238">
                  <c:v>44417</c:v>
                </c:pt>
                <c:pt idx="239">
                  <c:v>44418</c:v>
                </c:pt>
                <c:pt idx="240">
                  <c:v>44419</c:v>
                </c:pt>
                <c:pt idx="241">
                  <c:v>44420</c:v>
                </c:pt>
                <c:pt idx="242">
                  <c:v>44421</c:v>
                </c:pt>
                <c:pt idx="243">
                  <c:v>44422</c:v>
                </c:pt>
                <c:pt idx="244">
                  <c:v>44423</c:v>
                </c:pt>
                <c:pt idx="245">
                  <c:v>44424</c:v>
                </c:pt>
                <c:pt idx="246">
                  <c:v>44425</c:v>
                </c:pt>
                <c:pt idx="247">
                  <c:v>44426</c:v>
                </c:pt>
                <c:pt idx="248">
                  <c:v>44427</c:v>
                </c:pt>
                <c:pt idx="249">
                  <c:v>44428</c:v>
                </c:pt>
                <c:pt idx="250">
                  <c:v>44429</c:v>
                </c:pt>
                <c:pt idx="251">
                  <c:v>44430</c:v>
                </c:pt>
                <c:pt idx="252">
                  <c:v>44431</c:v>
                </c:pt>
                <c:pt idx="253">
                  <c:v>44432</c:v>
                </c:pt>
                <c:pt idx="254">
                  <c:v>44433</c:v>
                </c:pt>
                <c:pt idx="255">
                  <c:v>44434</c:v>
                </c:pt>
                <c:pt idx="256">
                  <c:v>44435</c:v>
                </c:pt>
                <c:pt idx="257">
                  <c:v>44436</c:v>
                </c:pt>
                <c:pt idx="258">
                  <c:v>44437</c:v>
                </c:pt>
                <c:pt idx="259">
                  <c:v>44438</c:v>
                </c:pt>
                <c:pt idx="260">
                  <c:v>44439</c:v>
                </c:pt>
                <c:pt idx="261">
                  <c:v>44440</c:v>
                </c:pt>
                <c:pt idx="262">
                  <c:v>44441</c:v>
                </c:pt>
                <c:pt idx="263">
                  <c:v>44442</c:v>
                </c:pt>
                <c:pt idx="264">
                  <c:v>44443</c:v>
                </c:pt>
                <c:pt idx="265">
                  <c:v>44444</c:v>
                </c:pt>
                <c:pt idx="266">
                  <c:v>44445</c:v>
                </c:pt>
                <c:pt idx="267">
                  <c:v>44446</c:v>
                </c:pt>
                <c:pt idx="268">
                  <c:v>44447</c:v>
                </c:pt>
                <c:pt idx="269">
                  <c:v>44448</c:v>
                </c:pt>
                <c:pt idx="270">
                  <c:v>44449</c:v>
                </c:pt>
                <c:pt idx="271">
                  <c:v>44450</c:v>
                </c:pt>
                <c:pt idx="272">
                  <c:v>44451</c:v>
                </c:pt>
                <c:pt idx="273">
                  <c:v>44452</c:v>
                </c:pt>
                <c:pt idx="274">
                  <c:v>44453</c:v>
                </c:pt>
                <c:pt idx="275">
                  <c:v>44454</c:v>
                </c:pt>
                <c:pt idx="276">
                  <c:v>44455</c:v>
                </c:pt>
                <c:pt idx="277">
                  <c:v>44456</c:v>
                </c:pt>
                <c:pt idx="278">
                  <c:v>44457</c:v>
                </c:pt>
                <c:pt idx="279">
                  <c:v>44458</c:v>
                </c:pt>
                <c:pt idx="280">
                  <c:v>44459</c:v>
                </c:pt>
                <c:pt idx="281">
                  <c:v>44460</c:v>
                </c:pt>
                <c:pt idx="282">
                  <c:v>44461</c:v>
                </c:pt>
                <c:pt idx="283">
                  <c:v>44462</c:v>
                </c:pt>
                <c:pt idx="284">
                  <c:v>44463</c:v>
                </c:pt>
                <c:pt idx="285">
                  <c:v>44464</c:v>
                </c:pt>
                <c:pt idx="286">
                  <c:v>44465</c:v>
                </c:pt>
                <c:pt idx="287">
                  <c:v>44466</c:v>
                </c:pt>
                <c:pt idx="288">
                  <c:v>44467</c:v>
                </c:pt>
                <c:pt idx="289">
                  <c:v>44468</c:v>
                </c:pt>
                <c:pt idx="290">
                  <c:v>44469</c:v>
                </c:pt>
                <c:pt idx="291">
                  <c:v>44470</c:v>
                </c:pt>
                <c:pt idx="292">
                  <c:v>44471</c:v>
                </c:pt>
                <c:pt idx="293">
                  <c:v>44472</c:v>
                </c:pt>
                <c:pt idx="294">
                  <c:v>44473</c:v>
                </c:pt>
                <c:pt idx="295">
                  <c:v>44474</c:v>
                </c:pt>
                <c:pt idx="296">
                  <c:v>44475</c:v>
                </c:pt>
                <c:pt idx="297">
                  <c:v>44476</c:v>
                </c:pt>
                <c:pt idx="298">
                  <c:v>44477</c:v>
                </c:pt>
                <c:pt idx="299">
                  <c:v>44478</c:v>
                </c:pt>
                <c:pt idx="300">
                  <c:v>44479</c:v>
                </c:pt>
                <c:pt idx="301">
                  <c:v>44480</c:v>
                </c:pt>
                <c:pt idx="302">
                  <c:v>44481</c:v>
                </c:pt>
                <c:pt idx="303">
                  <c:v>44482</c:v>
                </c:pt>
                <c:pt idx="304">
                  <c:v>44483</c:v>
                </c:pt>
                <c:pt idx="305">
                  <c:v>44484</c:v>
                </c:pt>
                <c:pt idx="306">
                  <c:v>44485</c:v>
                </c:pt>
                <c:pt idx="307">
                  <c:v>44486</c:v>
                </c:pt>
                <c:pt idx="308">
                  <c:v>44487</c:v>
                </c:pt>
                <c:pt idx="309">
                  <c:v>44488</c:v>
                </c:pt>
                <c:pt idx="310">
                  <c:v>44489</c:v>
                </c:pt>
                <c:pt idx="311">
                  <c:v>44490</c:v>
                </c:pt>
                <c:pt idx="312">
                  <c:v>44491</c:v>
                </c:pt>
                <c:pt idx="313">
                  <c:v>44492</c:v>
                </c:pt>
                <c:pt idx="314">
                  <c:v>44493</c:v>
                </c:pt>
                <c:pt idx="315">
                  <c:v>44494</c:v>
                </c:pt>
                <c:pt idx="316">
                  <c:v>44495</c:v>
                </c:pt>
                <c:pt idx="317">
                  <c:v>44496</c:v>
                </c:pt>
                <c:pt idx="318">
                  <c:v>44497</c:v>
                </c:pt>
                <c:pt idx="319">
                  <c:v>44498</c:v>
                </c:pt>
                <c:pt idx="320">
                  <c:v>44499</c:v>
                </c:pt>
                <c:pt idx="321">
                  <c:v>44500</c:v>
                </c:pt>
                <c:pt idx="322">
                  <c:v>44501</c:v>
                </c:pt>
                <c:pt idx="323">
                  <c:v>44502</c:v>
                </c:pt>
                <c:pt idx="324">
                  <c:v>44503</c:v>
                </c:pt>
                <c:pt idx="325">
                  <c:v>44504</c:v>
                </c:pt>
                <c:pt idx="326">
                  <c:v>44505</c:v>
                </c:pt>
                <c:pt idx="327">
                  <c:v>44506</c:v>
                </c:pt>
                <c:pt idx="328">
                  <c:v>44507</c:v>
                </c:pt>
                <c:pt idx="329">
                  <c:v>44508</c:v>
                </c:pt>
                <c:pt idx="330">
                  <c:v>44509</c:v>
                </c:pt>
                <c:pt idx="331">
                  <c:v>44510</c:v>
                </c:pt>
                <c:pt idx="332">
                  <c:v>44511</c:v>
                </c:pt>
                <c:pt idx="333">
                  <c:v>44512</c:v>
                </c:pt>
                <c:pt idx="334">
                  <c:v>44513</c:v>
                </c:pt>
                <c:pt idx="335">
                  <c:v>44514</c:v>
                </c:pt>
                <c:pt idx="336">
                  <c:v>44515</c:v>
                </c:pt>
                <c:pt idx="337">
                  <c:v>44516</c:v>
                </c:pt>
                <c:pt idx="338">
                  <c:v>44517</c:v>
                </c:pt>
                <c:pt idx="339">
                  <c:v>44518</c:v>
                </c:pt>
                <c:pt idx="340">
                  <c:v>44519</c:v>
                </c:pt>
                <c:pt idx="341">
                  <c:v>44520</c:v>
                </c:pt>
                <c:pt idx="342">
                  <c:v>44521</c:v>
                </c:pt>
                <c:pt idx="343">
                  <c:v>44522</c:v>
                </c:pt>
                <c:pt idx="344">
                  <c:v>44523</c:v>
                </c:pt>
                <c:pt idx="345">
                  <c:v>44524</c:v>
                </c:pt>
                <c:pt idx="346">
                  <c:v>44525</c:v>
                </c:pt>
                <c:pt idx="347">
                  <c:v>44526</c:v>
                </c:pt>
                <c:pt idx="348">
                  <c:v>44527</c:v>
                </c:pt>
                <c:pt idx="349">
                  <c:v>44528</c:v>
                </c:pt>
                <c:pt idx="350">
                  <c:v>44529</c:v>
                </c:pt>
                <c:pt idx="351">
                  <c:v>44530</c:v>
                </c:pt>
                <c:pt idx="352">
                  <c:v>44531</c:v>
                </c:pt>
                <c:pt idx="353">
                  <c:v>44532</c:v>
                </c:pt>
                <c:pt idx="354">
                  <c:v>44533</c:v>
                </c:pt>
                <c:pt idx="355">
                  <c:v>44534</c:v>
                </c:pt>
                <c:pt idx="356">
                  <c:v>44535</c:v>
                </c:pt>
                <c:pt idx="357">
                  <c:v>44536</c:v>
                </c:pt>
                <c:pt idx="358">
                  <c:v>44537</c:v>
                </c:pt>
                <c:pt idx="359">
                  <c:v>44538</c:v>
                </c:pt>
                <c:pt idx="360">
                  <c:v>44539</c:v>
                </c:pt>
                <c:pt idx="361">
                  <c:v>44540</c:v>
                </c:pt>
                <c:pt idx="362">
                  <c:v>44541</c:v>
                </c:pt>
                <c:pt idx="363">
                  <c:v>44542</c:v>
                </c:pt>
                <c:pt idx="364">
                  <c:v>44543</c:v>
                </c:pt>
                <c:pt idx="365">
                  <c:v>44544</c:v>
                </c:pt>
                <c:pt idx="366">
                  <c:v>44545</c:v>
                </c:pt>
                <c:pt idx="367">
                  <c:v>44546</c:v>
                </c:pt>
                <c:pt idx="368">
                  <c:v>44547</c:v>
                </c:pt>
                <c:pt idx="369">
                  <c:v>44548</c:v>
                </c:pt>
                <c:pt idx="370">
                  <c:v>44549</c:v>
                </c:pt>
                <c:pt idx="371">
                  <c:v>44550</c:v>
                </c:pt>
                <c:pt idx="372">
                  <c:v>44551</c:v>
                </c:pt>
                <c:pt idx="373">
                  <c:v>44552</c:v>
                </c:pt>
                <c:pt idx="374">
                  <c:v>44553</c:v>
                </c:pt>
                <c:pt idx="375">
                  <c:v>44554</c:v>
                </c:pt>
                <c:pt idx="376">
                  <c:v>44555</c:v>
                </c:pt>
                <c:pt idx="377">
                  <c:v>44556</c:v>
                </c:pt>
                <c:pt idx="378">
                  <c:v>44557</c:v>
                </c:pt>
                <c:pt idx="379">
                  <c:v>44558</c:v>
                </c:pt>
                <c:pt idx="380">
                  <c:v>44559</c:v>
                </c:pt>
                <c:pt idx="381">
                  <c:v>44560</c:v>
                </c:pt>
                <c:pt idx="382">
                  <c:v>44561</c:v>
                </c:pt>
                <c:pt idx="383">
                  <c:v>44562</c:v>
                </c:pt>
                <c:pt idx="384">
                  <c:v>44563</c:v>
                </c:pt>
                <c:pt idx="385">
                  <c:v>44564</c:v>
                </c:pt>
                <c:pt idx="386">
                  <c:v>44565</c:v>
                </c:pt>
                <c:pt idx="387">
                  <c:v>44566</c:v>
                </c:pt>
                <c:pt idx="388">
                  <c:v>44567</c:v>
                </c:pt>
                <c:pt idx="389">
                  <c:v>44568</c:v>
                </c:pt>
                <c:pt idx="390">
                  <c:v>44569</c:v>
                </c:pt>
                <c:pt idx="391">
                  <c:v>44570</c:v>
                </c:pt>
                <c:pt idx="392">
                  <c:v>44571</c:v>
                </c:pt>
                <c:pt idx="393">
                  <c:v>44572</c:v>
                </c:pt>
                <c:pt idx="394">
                  <c:v>44573</c:v>
                </c:pt>
                <c:pt idx="395">
                  <c:v>44574</c:v>
                </c:pt>
                <c:pt idx="396">
                  <c:v>44575</c:v>
                </c:pt>
                <c:pt idx="397">
                  <c:v>44576</c:v>
                </c:pt>
                <c:pt idx="398">
                  <c:v>44577</c:v>
                </c:pt>
                <c:pt idx="399">
                  <c:v>44578</c:v>
                </c:pt>
                <c:pt idx="400">
                  <c:v>44579</c:v>
                </c:pt>
                <c:pt idx="401">
                  <c:v>44580</c:v>
                </c:pt>
                <c:pt idx="402">
                  <c:v>44581</c:v>
                </c:pt>
                <c:pt idx="403">
                  <c:v>44582</c:v>
                </c:pt>
                <c:pt idx="404">
                  <c:v>44583</c:v>
                </c:pt>
                <c:pt idx="405">
                  <c:v>44584</c:v>
                </c:pt>
                <c:pt idx="406">
                  <c:v>44585</c:v>
                </c:pt>
                <c:pt idx="407">
                  <c:v>44586</c:v>
                </c:pt>
                <c:pt idx="408">
                  <c:v>44587</c:v>
                </c:pt>
                <c:pt idx="409">
                  <c:v>44588</c:v>
                </c:pt>
                <c:pt idx="410">
                  <c:v>44589</c:v>
                </c:pt>
                <c:pt idx="411">
                  <c:v>44590</c:v>
                </c:pt>
                <c:pt idx="412">
                  <c:v>44591</c:v>
                </c:pt>
                <c:pt idx="413">
                  <c:v>44592</c:v>
                </c:pt>
                <c:pt idx="414">
                  <c:v>44593</c:v>
                </c:pt>
                <c:pt idx="415">
                  <c:v>44594</c:v>
                </c:pt>
                <c:pt idx="416">
                  <c:v>44595</c:v>
                </c:pt>
                <c:pt idx="417">
                  <c:v>44596</c:v>
                </c:pt>
                <c:pt idx="418">
                  <c:v>44597</c:v>
                </c:pt>
                <c:pt idx="419">
                  <c:v>44598</c:v>
                </c:pt>
                <c:pt idx="420">
                  <c:v>44599</c:v>
                </c:pt>
                <c:pt idx="421">
                  <c:v>44600</c:v>
                </c:pt>
                <c:pt idx="422">
                  <c:v>44601</c:v>
                </c:pt>
                <c:pt idx="423">
                  <c:v>44602</c:v>
                </c:pt>
                <c:pt idx="424">
                  <c:v>44603</c:v>
                </c:pt>
                <c:pt idx="425">
                  <c:v>44604</c:v>
                </c:pt>
                <c:pt idx="426">
                  <c:v>44605</c:v>
                </c:pt>
                <c:pt idx="427">
                  <c:v>44606</c:v>
                </c:pt>
                <c:pt idx="428">
                  <c:v>44607</c:v>
                </c:pt>
                <c:pt idx="429">
                  <c:v>44608</c:v>
                </c:pt>
                <c:pt idx="430">
                  <c:v>44609</c:v>
                </c:pt>
                <c:pt idx="431">
                  <c:v>44610</c:v>
                </c:pt>
                <c:pt idx="432">
                  <c:v>44611</c:v>
                </c:pt>
                <c:pt idx="433">
                  <c:v>44612</c:v>
                </c:pt>
                <c:pt idx="434">
                  <c:v>44613</c:v>
                </c:pt>
                <c:pt idx="435">
                  <c:v>44614</c:v>
                </c:pt>
                <c:pt idx="436">
                  <c:v>44615</c:v>
                </c:pt>
                <c:pt idx="437">
                  <c:v>44616</c:v>
                </c:pt>
                <c:pt idx="438">
                  <c:v>44617</c:v>
                </c:pt>
                <c:pt idx="439">
                  <c:v>44618</c:v>
                </c:pt>
                <c:pt idx="440">
                  <c:v>44619</c:v>
                </c:pt>
                <c:pt idx="441">
                  <c:v>44620</c:v>
                </c:pt>
                <c:pt idx="442">
                  <c:v>44621</c:v>
                </c:pt>
                <c:pt idx="443">
                  <c:v>44622</c:v>
                </c:pt>
                <c:pt idx="444">
                  <c:v>44623</c:v>
                </c:pt>
                <c:pt idx="445">
                  <c:v>44624</c:v>
                </c:pt>
                <c:pt idx="446">
                  <c:v>44625</c:v>
                </c:pt>
                <c:pt idx="447">
                  <c:v>44626</c:v>
                </c:pt>
                <c:pt idx="448">
                  <c:v>44627</c:v>
                </c:pt>
                <c:pt idx="449">
                  <c:v>44628</c:v>
                </c:pt>
                <c:pt idx="450">
                  <c:v>44629</c:v>
                </c:pt>
                <c:pt idx="451">
                  <c:v>44630</c:v>
                </c:pt>
                <c:pt idx="452">
                  <c:v>44631</c:v>
                </c:pt>
                <c:pt idx="453">
                  <c:v>44632</c:v>
                </c:pt>
                <c:pt idx="454">
                  <c:v>44633</c:v>
                </c:pt>
                <c:pt idx="455">
                  <c:v>44634</c:v>
                </c:pt>
                <c:pt idx="456">
                  <c:v>44635</c:v>
                </c:pt>
                <c:pt idx="457">
                  <c:v>44636</c:v>
                </c:pt>
                <c:pt idx="458">
                  <c:v>44637</c:v>
                </c:pt>
                <c:pt idx="459">
                  <c:v>44638</c:v>
                </c:pt>
                <c:pt idx="460">
                  <c:v>44639</c:v>
                </c:pt>
                <c:pt idx="461">
                  <c:v>44640</c:v>
                </c:pt>
                <c:pt idx="462">
                  <c:v>44641</c:v>
                </c:pt>
                <c:pt idx="463">
                  <c:v>44642</c:v>
                </c:pt>
                <c:pt idx="464">
                  <c:v>44643</c:v>
                </c:pt>
                <c:pt idx="465">
                  <c:v>44644</c:v>
                </c:pt>
                <c:pt idx="466">
                  <c:v>44645</c:v>
                </c:pt>
                <c:pt idx="467">
                  <c:v>44646</c:v>
                </c:pt>
                <c:pt idx="468">
                  <c:v>44647</c:v>
                </c:pt>
                <c:pt idx="469">
                  <c:v>44648</c:v>
                </c:pt>
                <c:pt idx="470">
                  <c:v>44649</c:v>
                </c:pt>
                <c:pt idx="471">
                  <c:v>44650</c:v>
                </c:pt>
                <c:pt idx="472">
                  <c:v>44651</c:v>
                </c:pt>
                <c:pt idx="473">
                  <c:v>44652</c:v>
                </c:pt>
                <c:pt idx="474">
                  <c:v>44653</c:v>
                </c:pt>
                <c:pt idx="475">
                  <c:v>44654</c:v>
                </c:pt>
                <c:pt idx="476">
                  <c:v>44655</c:v>
                </c:pt>
                <c:pt idx="477">
                  <c:v>44656</c:v>
                </c:pt>
                <c:pt idx="478">
                  <c:v>44657</c:v>
                </c:pt>
                <c:pt idx="479">
                  <c:v>44658</c:v>
                </c:pt>
                <c:pt idx="480">
                  <c:v>44659</c:v>
                </c:pt>
                <c:pt idx="481">
                  <c:v>44660</c:v>
                </c:pt>
                <c:pt idx="482">
                  <c:v>44661</c:v>
                </c:pt>
                <c:pt idx="483">
                  <c:v>44662</c:v>
                </c:pt>
                <c:pt idx="484">
                  <c:v>44663</c:v>
                </c:pt>
                <c:pt idx="485">
                  <c:v>44664</c:v>
                </c:pt>
                <c:pt idx="486">
                  <c:v>44665</c:v>
                </c:pt>
                <c:pt idx="487">
                  <c:v>44666</c:v>
                </c:pt>
                <c:pt idx="488">
                  <c:v>44667</c:v>
                </c:pt>
                <c:pt idx="489">
                  <c:v>44668</c:v>
                </c:pt>
                <c:pt idx="490">
                  <c:v>44669</c:v>
                </c:pt>
                <c:pt idx="491">
                  <c:v>44670</c:v>
                </c:pt>
                <c:pt idx="492">
                  <c:v>44671</c:v>
                </c:pt>
                <c:pt idx="493">
                  <c:v>44672</c:v>
                </c:pt>
                <c:pt idx="494">
                  <c:v>44673</c:v>
                </c:pt>
                <c:pt idx="495">
                  <c:v>44674</c:v>
                </c:pt>
                <c:pt idx="496">
                  <c:v>44675</c:v>
                </c:pt>
                <c:pt idx="497">
                  <c:v>44676</c:v>
                </c:pt>
                <c:pt idx="498">
                  <c:v>44677</c:v>
                </c:pt>
              </c:numCache>
            </c:numRef>
          </c:cat>
          <c:val>
            <c:numRef>
              <c:f>People!People4049</c:f>
              <c:numCache>
                <c:formatCode>0.00%</c:formatCode>
                <c:ptCount val="499"/>
                <c:pt idx="0">
                  <c:v>3.5647336875910278E-5</c:v>
                </c:pt>
                <c:pt idx="1">
                  <c:v>4.1115048697478476E-4</c:v>
                </c:pt>
                <c:pt idx="2">
                  <c:v>1.6266442669165375E-3</c:v>
                </c:pt>
                <c:pt idx="3">
                  <c:v>3.2310424514217927E-3</c:v>
                </c:pt>
                <c:pt idx="4">
                  <c:v>5.7293043087177304E-3</c:v>
                </c:pt>
                <c:pt idx="5">
                  <c:v>6.9348811603556588E-3</c:v>
                </c:pt>
                <c:pt idx="6">
                  <c:v>7.6127166111765393E-3</c:v>
                </c:pt>
                <c:pt idx="7">
                  <c:v>9.444400071401883E-3</c:v>
                </c:pt>
                <c:pt idx="8">
                  <c:v>1.1137514560462976E-2</c:v>
                </c:pt>
                <c:pt idx="9">
                  <c:v>1.3539555410702885E-2</c:v>
                </c:pt>
                <c:pt idx="10">
                  <c:v>1.4596914387962028E-2</c:v>
                </c:pt>
                <c:pt idx="11">
                  <c:v>1.4722350129750946E-2</c:v>
                </c:pt>
                <c:pt idx="12">
                  <c:v>1.5406618182714847E-2</c:v>
                </c:pt>
                <c:pt idx="13">
                  <c:v>1.5944812562014306E-2</c:v>
                </c:pt>
                <c:pt idx="14">
                  <c:v>1.8684565024762838E-2</c:v>
                </c:pt>
                <c:pt idx="15">
                  <c:v>2.211877049386839E-2</c:v>
                </c:pt>
                <c:pt idx="16">
                  <c:v>2.6160052790221586E-2</c:v>
                </c:pt>
                <c:pt idx="17">
                  <c:v>2.8614358532873547E-2</c:v>
                </c:pt>
                <c:pt idx="18">
                  <c:v>2.8944297417792683E-2</c:v>
                </c:pt>
                <c:pt idx="19">
                  <c:v>3.0024974577820281E-2</c:v>
                </c:pt>
                <c:pt idx="20">
                  <c:v>3.0701469903194698E-2</c:v>
                </c:pt>
                <c:pt idx="21">
                  <c:v>3.3120128308970744E-2</c:v>
                </c:pt>
                <c:pt idx="22">
                  <c:v>3.577384471805637E-2</c:v>
                </c:pt>
                <c:pt idx="23">
                  <c:v>3.8624023517593434E-2</c:v>
                </c:pt>
                <c:pt idx="24">
                  <c:v>4.1472058116416161E-2</c:v>
                </c:pt>
                <c:pt idx="25">
                  <c:v>4.4153649134788212E-2</c:v>
                </c:pt>
                <c:pt idx="26">
                  <c:v>4.5340196205086364E-2</c:v>
                </c:pt>
                <c:pt idx="27">
                  <c:v>4.5910553595100934E-2</c:v>
                </c:pt>
                <c:pt idx="28">
                  <c:v>4.7606884385233535E-2</c:v>
                </c:pt>
                <c:pt idx="29">
                  <c:v>4.9957196393239978E-2</c:v>
                </c:pt>
                <c:pt idx="30">
                  <c:v>5.2255511533923667E-2</c:v>
                </c:pt>
                <c:pt idx="31">
                  <c:v>5.4513354886124181E-2</c:v>
                </c:pt>
                <c:pt idx="32">
                  <c:v>5.6974093230919162E-2</c:v>
                </c:pt>
                <c:pt idx="33">
                  <c:v>5.8326011781310826E-2</c:v>
                </c:pt>
                <c:pt idx="34">
                  <c:v>5.850398044060108E-2</c:v>
                </c:pt>
                <c:pt idx="35">
                  <c:v>5.9337002418122356E-2</c:v>
                </c:pt>
                <c:pt idx="36">
                  <c:v>6.0854828498786116E-2</c:v>
                </c:pt>
                <c:pt idx="37">
                  <c:v>6.2999565263305163E-2</c:v>
                </c:pt>
                <c:pt idx="38">
                  <c:v>6.517914528943225E-2</c:v>
                </c:pt>
                <c:pt idx="39">
                  <c:v>6.7705549781103908E-2</c:v>
                </c:pt>
                <c:pt idx="40">
                  <c:v>6.8925063937385053E-2</c:v>
                </c:pt>
                <c:pt idx="41">
                  <c:v>6.9440208159005354E-2</c:v>
                </c:pt>
                <c:pt idx="42">
                  <c:v>7.1285292873695325E-2</c:v>
                </c:pt>
                <c:pt idx="43">
                  <c:v>7.3549568828038855E-2</c:v>
                </c:pt>
                <c:pt idx="44">
                  <c:v>7.5795351051221205E-2</c:v>
                </c:pt>
                <c:pt idx="45">
                  <c:v>7.8124489077173537E-2</c:v>
                </c:pt>
                <c:pt idx="46">
                  <c:v>8.0535374755360101E-2</c:v>
                </c:pt>
                <c:pt idx="47">
                  <c:v>8.1886221205394599E-2</c:v>
                </c:pt>
                <c:pt idx="48">
                  <c:v>8.2301392068708762E-2</c:v>
                </c:pt>
                <c:pt idx="49">
                  <c:v>8.4172207191970827E-2</c:v>
                </c:pt>
                <c:pt idx="50">
                  <c:v>8.631533580595413E-2</c:v>
                </c:pt>
                <c:pt idx="51">
                  <c:v>8.9067953472988695E-2</c:v>
                </c:pt>
                <c:pt idx="52">
                  <c:v>9.2232257677176646E-2</c:v>
                </c:pt>
                <c:pt idx="53">
                  <c:v>9.5567293863243946E-2</c:v>
                </c:pt>
                <c:pt idx="54">
                  <c:v>9.7565152878830677E-2</c:v>
                </c:pt>
                <c:pt idx="55">
                  <c:v>9.7909565118571615E-2</c:v>
                </c:pt>
                <c:pt idx="56">
                  <c:v>9.93869194107522E-2</c:v>
                </c:pt>
                <c:pt idx="57">
                  <c:v>0.10166915304607833</c:v>
                </c:pt>
                <c:pt idx="58">
                  <c:v>0.10451209516820451</c:v>
                </c:pt>
                <c:pt idx="59">
                  <c:v>0.10672866265665397</c:v>
                </c:pt>
                <c:pt idx="60">
                  <c:v>0.10909130381876787</c:v>
                </c:pt>
                <c:pt idx="61">
                  <c:v>0.11050701234041116</c:v>
                </c:pt>
                <c:pt idx="62">
                  <c:v>0.11092164715354674</c:v>
                </c:pt>
                <c:pt idx="63">
                  <c:v>0.11130251080543148</c:v>
                </c:pt>
                <c:pt idx="64">
                  <c:v>0.11182274750374833</c:v>
                </c:pt>
                <c:pt idx="65">
                  <c:v>0.11216635566822139</c:v>
                </c:pt>
                <c:pt idx="66">
                  <c:v>0.11275976321591512</c:v>
                </c:pt>
                <c:pt idx="67">
                  <c:v>0.11356946701066793</c:v>
                </c:pt>
                <c:pt idx="68">
                  <c:v>0.11462763006319496</c:v>
                </c:pt>
                <c:pt idx="69">
                  <c:v>0.11504548117740206</c:v>
                </c:pt>
                <c:pt idx="70">
                  <c:v>0.11605218341278491</c:v>
                </c:pt>
                <c:pt idx="71">
                  <c:v>0.11721058784870735</c:v>
                </c:pt>
                <c:pt idx="72">
                  <c:v>0.11982436851948837</c:v>
                </c:pt>
                <c:pt idx="73">
                  <c:v>0.12389486555057445</c:v>
                </c:pt>
                <c:pt idx="74">
                  <c:v>0.1291267152935652</c:v>
                </c:pt>
                <c:pt idx="75">
                  <c:v>0.13269198503133481</c:v>
                </c:pt>
                <c:pt idx="76">
                  <c:v>0.13463141457745575</c:v>
                </c:pt>
                <c:pt idx="77">
                  <c:v>0.1385097376195191</c:v>
                </c:pt>
                <c:pt idx="78">
                  <c:v>0.14342531775714462</c:v>
                </c:pt>
                <c:pt idx="79">
                  <c:v>0.14960329606533809</c:v>
                </c:pt>
                <c:pt idx="80">
                  <c:v>0.15650949854113944</c:v>
                </c:pt>
                <c:pt idx="81">
                  <c:v>0.16498418383948085</c:v>
                </c:pt>
                <c:pt idx="82">
                  <c:v>0.17096784395793721</c:v>
                </c:pt>
                <c:pt idx="83">
                  <c:v>0.17439186447364965</c:v>
                </c:pt>
                <c:pt idx="84">
                  <c:v>0.18049104340559111</c:v>
                </c:pt>
                <c:pt idx="85">
                  <c:v>0.18797537599899652</c:v>
                </c:pt>
                <c:pt idx="86">
                  <c:v>0.19697833874833356</c:v>
                </c:pt>
                <c:pt idx="87">
                  <c:v>0.20754174356753188</c:v>
                </c:pt>
                <c:pt idx="88">
                  <c:v>0.2174739493014462</c:v>
                </c:pt>
                <c:pt idx="89">
                  <c:v>0.22332332885016701</c:v>
                </c:pt>
                <c:pt idx="90">
                  <c:v>0.22605638068568323</c:v>
                </c:pt>
                <c:pt idx="91">
                  <c:v>0.2321014185495876</c:v>
                </c:pt>
                <c:pt idx="92">
                  <c:v>0.23973584519299682</c:v>
                </c:pt>
                <c:pt idx="93">
                  <c:v>0.24631210878387905</c:v>
                </c:pt>
                <c:pt idx="94">
                  <c:v>0.25437242729417414</c:v>
                </c:pt>
                <c:pt idx="95">
                  <c:v>0.26167209060105701</c:v>
                </c:pt>
                <c:pt idx="96">
                  <c:v>0.26576805001562587</c:v>
                </c:pt>
                <c:pt idx="97">
                  <c:v>0.26756194193826094</c:v>
                </c:pt>
                <c:pt idx="98">
                  <c:v>0.27239309417275931</c:v>
                </c:pt>
                <c:pt idx="99">
                  <c:v>0.27915938755194997</c:v>
                </c:pt>
                <c:pt idx="100">
                  <c:v>0.28681177187634183</c:v>
                </c:pt>
                <c:pt idx="101">
                  <c:v>0.29551722677656411</c:v>
                </c:pt>
                <c:pt idx="102">
                  <c:v>0.30444621460125637</c:v>
                </c:pt>
                <c:pt idx="103">
                  <c:v>0.30945881982120582</c:v>
                </c:pt>
                <c:pt idx="104">
                  <c:v>0.31304419144067236</c:v>
                </c:pt>
                <c:pt idx="105">
                  <c:v>0.31970461490959245</c:v>
                </c:pt>
                <c:pt idx="106">
                  <c:v>0.32807343029766328</c:v>
                </c:pt>
                <c:pt idx="107">
                  <c:v>0.3380694260028293</c:v>
                </c:pt>
                <c:pt idx="108">
                  <c:v>0.3476448903428952</c:v>
                </c:pt>
                <c:pt idx="109">
                  <c:v>0.35546050194666623</c:v>
                </c:pt>
                <c:pt idx="110">
                  <c:v>0.36015013693401809</c:v>
                </c:pt>
                <c:pt idx="111">
                  <c:v>0.3616089974950375</c:v>
                </c:pt>
                <c:pt idx="112">
                  <c:v>0.36817266390672299</c:v>
                </c:pt>
                <c:pt idx="113">
                  <c:v>0.37680119560631831</c:v>
                </c:pt>
                <c:pt idx="114">
                  <c:v>0.38832064591902321</c:v>
                </c:pt>
                <c:pt idx="115">
                  <c:v>0.39872886421152109</c:v>
                </c:pt>
                <c:pt idx="116">
                  <c:v>0.4087251279417764</c:v>
                </c:pt>
                <c:pt idx="117">
                  <c:v>0.41567046208061442</c:v>
                </c:pt>
                <c:pt idx="118">
                  <c:v>0.4189926330623957</c:v>
                </c:pt>
                <c:pt idx="119">
                  <c:v>0.42566565371051251</c:v>
                </c:pt>
                <c:pt idx="120">
                  <c:v>0.43201758030165688</c:v>
                </c:pt>
                <c:pt idx="121">
                  <c:v>0.43862573887816492</c:v>
                </c:pt>
                <c:pt idx="122">
                  <c:v>0.44512668741895589</c:v>
                </c:pt>
                <c:pt idx="123">
                  <c:v>0.45160297765153201</c:v>
                </c:pt>
                <c:pt idx="124">
                  <c:v>0.45599992924137644</c:v>
                </c:pt>
                <c:pt idx="125">
                  <c:v>0.45756385563739849</c:v>
                </c:pt>
                <c:pt idx="126">
                  <c:v>0.4615735109732152</c:v>
                </c:pt>
                <c:pt idx="127">
                  <c:v>0.46601656287841792</c:v>
                </c:pt>
                <c:pt idx="128">
                  <c:v>0.47033471509201036</c:v>
                </c:pt>
                <c:pt idx="129">
                  <c:v>0.47566466201768215</c:v>
                </c:pt>
                <c:pt idx="130">
                  <c:v>0.48084451489335012</c:v>
                </c:pt>
                <c:pt idx="131">
                  <c:v>0.48403669370682451</c:v>
                </c:pt>
                <c:pt idx="132">
                  <c:v>0.48552771727855903</c:v>
                </c:pt>
                <c:pt idx="133">
                  <c:v>0.48914659203418714</c:v>
                </c:pt>
                <c:pt idx="134">
                  <c:v>0.49333046367804395</c:v>
                </c:pt>
                <c:pt idx="135">
                  <c:v>0.49851835730639071</c:v>
                </c:pt>
                <c:pt idx="136">
                  <c:v>0.50311954401427605</c:v>
                </c:pt>
                <c:pt idx="137">
                  <c:v>0.50781453950341382</c:v>
                </c:pt>
                <c:pt idx="138">
                  <c:v>0.51086520106974176</c:v>
                </c:pt>
                <c:pt idx="139">
                  <c:v>0.5122994033225462</c:v>
                </c:pt>
                <c:pt idx="140">
                  <c:v>0.51480409778198521</c:v>
                </c:pt>
                <c:pt idx="141">
                  <c:v>0.51770386122304135</c:v>
                </c:pt>
                <c:pt idx="142">
                  <c:v>0.52077087231981611</c:v>
                </c:pt>
                <c:pt idx="143">
                  <c:v>0.52382689438792984</c:v>
                </c:pt>
                <c:pt idx="144">
                  <c:v>0.52708232712247727</c:v>
                </c:pt>
                <c:pt idx="145">
                  <c:v>0.52911690557529711</c:v>
                </c:pt>
                <c:pt idx="146">
                  <c:v>0.53016354354898454</c:v>
                </c:pt>
                <c:pt idx="147">
                  <c:v>0.53224636651787705</c:v>
                </c:pt>
                <c:pt idx="148">
                  <c:v>0.53468753903115362</c:v>
                </c:pt>
                <c:pt idx="149">
                  <c:v>0.53719518176657477</c:v>
                </c:pt>
                <c:pt idx="150">
                  <c:v>0.5396393025558337</c:v>
                </c:pt>
                <c:pt idx="151">
                  <c:v>0.54271381835510857</c:v>
                </c:pt>
                <c:pt idx="152">
                  <c:v>0.54494619932382626</c:v>
                </c:pt>
                <c:pt idx="153">
                  <c:v>0.54607806927590874</c:v>
                </c:pt>
                <c:pt idx="154">
                  <c:v>0.54861010229445561</c:v>
                </c:pt>
                <c:pt idx="155">
                  <c:v>0.5514206133807773</c:v>
                </c:pt>
                <c:pt idx="156">
                  <c:v>0.55391163856066239</c:v>
                </c:pt>
                <c:pt idx="157">
                  <c:v>0.55678727974368225</c:v>
                </c:pt>
                <c:pt idx="158">
                  <c:v>0.55984062156090308</c:v>
                </c:pt>
                <c:pt idx="159">
                  <c:v>0.5621196388951577</c:v>
                </c:pt>
                <c:pt idx="160">
                  <c:v>0.56344314678608431</c:v>
                </c:pt>
                <c:pt idx="161">
                  <c:v>0.5656800841813201</c:v>
                </c:pt>
                <c:pt idx="162">
                  <c:v>0.56791434132566276</c:v>
                </c:pt>
                <c:pt idx="163">
                  <c:v>0.5701038382800937</c:v>
                </c:pt>
                <c:pt idx="164">
                  <c:v>0.57200413616317791</c:v>
                </c:pt>
                <c:pt idx="165">
                  <c:v>0.57402772558733683</c:v>
                </c:pt>
                <c:pt idx="166">
                  <c:v>0.57548042157130241</c:v>
                </c:pt>
                <c:pt idx="167">
                  <c:v>0.57641931345909425</c:v>
                </c:pt>
                <c:pt idx="168">
                  <c:v>0.57693150940473237</c:v>
                </c:pt>
                <c:pt idx="169">
                  <c:v>0.57881813800826265</c:v>
                </c:pt>
                <c:pt idx="170">
                  <c:v>0.58046220390598324</c:v>
                </c:pt>
                <c:pt idx="171">
                  <c:v>0.58203658328048768</c:v>
                </c:pt>
                <c:pt idx="172">
                  <c:v>0.5838438764575874</c:v>
                </c:pt>
                <c:pt idx="173">
                  <c:v>0.58522072134128333</c:v>
                </c:pt>
                <c:pt idx="174">
                  <c:v>0.58609314300693061</c:v>
                </c:pt>
                <c:pt idx="175">
                  <c:v>0.58753136563607444</c:v>
                </c:pt>
                <c:pt idx="176">
                  <c:v>0.58892938450182442</c:v>
                </c:pt>
                <c:pt idx="177">
                  <c:v>0.59030194098409161</c:v>
                </c:pt>
                <c:pt idx="178">
                  <c:v>0.59170049590002016</c:v>
                </c:pt>
                <c:pt idx="179">
                  <c:v>0.59327889565086411</c:v>
                </c:pt>
                <c:pt idx="180">
                  <c:v>0.59436895368901688</c:v>
                </c:pt>
                <c:pt idx="181">
                  <c:v>0.59500631735135467</c:v>
                </c:pt>
                <c:pt idx="182">
                  <c:v>0.59628050862585147</c:v>
                </c:pt>
                <c:pt idx="183">
                  <c:v>0.59750672340936495</c:v>
                </c:pt>
                <c:pt idx="184">
                  <c:v>0.59879377988814775</c:v>
                </c:pt>
                <c:pt idx="185">
                  <c:v>0.5999813990588031</c:v>
                </c:pt>
                <c:pt idx="186">
                  <c:v>0.60129043359490797</c:v>
                </c:pt>
                <c:pt idx="187">
                  <c:v>0.6021767925651984</c:v>
                </c:pt>
                <c:pt idx="188">
                  <c:v>0.60264958882271047</c:v>
                </c:pt>
                <c:pt idx="189">
                  <c:v>0.60376752147014978</c:v>
                </c:pt>
                <c:pt idx="190">
                  <c:v>0.60487044471258866</c:v>
                </c:pt>
                <c:pt idx="191">
                  <c:v>0.60598060463243841</c:v>
                </c:pt>
                <c:pt idx="192">
                  <c:v>0.60710952630853865</c:v>
                </c:pt>
                <c:pt idx="193">
                  <c:v>0.60839524266187506</c:v>
                </c:pt>
                <c:pt idx="194">
                  <c:v>0.60932207342064881</c:v>
                </c:pt>
                <c:pt idx="195">
                  <c:v>0.60990851231602083</c:v>
                </c:pt>
                <c:pt idx="196">
                  <c:v>0.61097391204595874</c:v>
                </c:pt>
                <c:pt idx="197">
                  <c:v>0.61205700143178998</c:v>
                </c:pt>
                <c:pt idx="198">
                  <c:v>0.61318056260610443</c:v>
                </c:pt>
                <c:pt idx="199">
                  <c:v>0.61427571312095386</c:v>
                </c:pt>
                <c:pt idx="200">
                  <c:v>0.61545823981491254</c:v>
                </c:pt>
                <c:pt idx="201">
                  <c:v>0.61630707527270212</c:v>
                </c:pt>
                <c:pt idx="202">
                  <c:v>0.61649522888538555</c:v>
                </c:pt>
                <c:pt idx="203">
                  <c:v>0.617537310432555</c:v>
                </c:pt>
                <c:pt idx="204">
                  <c:v>0.61864773837749409</c:v>
                </c:pt>
                <c:pt idx="205">
                  <c:v>0.61982624469511338</c:v>
                </c:pt>
                <c:pt idx="206">
                  <c:v>0.62095570242139231</c:v>
                </c:pt>
                <c:pt idx="207">
                  <c:v>0.62233469150580245</c:v>
                </c:pt>
                <c:pt idx="208">
                  <c:v>0.62329261317493412</c:v>
                </c:pt>
                <c:pt idx="209">
                  <c:v>0.62384742510976965</c:v>
                </c:pt>
                <c:pt idx="210">
                  <c:v>0.62497741888622715</c:v>
                </c:pt>
                <c:pt idx="211">
                  <c:v>0.6259918938491994</c:v>
                </c:pt>
                <c:pt idx="212">
                  <c:v>0.62681231864752396</c:v>
                </c:pt>
                <c:pt idx="213">
                  <c:v>0.62795410552791031</c:v>
                </c:pt>
                <c:pt idx="214">
                  <c:v>0.62937008207464284</c:v>
                </c:pt>
                <c:pt idx="215">
                  <c:v>0.63038509308779378</c:v>
                </c:pt>
                <c:pt idx="216">
                  <c:v>0.63102728120173879</c:v>
                </c:pt>
                <c:pt idx="217">
                  <c:v>0.63250007906740136</c:v>
                </c:pt>
                <c:pt idx="218">
                  <c:v>0.63413422803681807</c:v>
                </c:pt>
                <c:pt idx="219">
                  <c:v>0.63579062308864609</c:v>
                </c:pt>
                <c:pt idx="220">
                  <c:v>0.63748454165297508</c:v>
                </c:pt>
                <c:pt idx="221">
                  <c:v>0.63970888186901398</c:v>
                </c:pt>
                <c:pt idx="222">
                  <c:v>0.6413167643796801</c:v>
                </c:pt>
                <c:pt idx="223">
                  <c:v>0.64242397602354762</c:v>
                </c:pt>
                <c:pt idx="224">
                  <c:v>0.64452529272360126</c:v>
                </c:pt>
                <c:pt idx="225">
                  <c:v>0.64665528810820927</c:v>
                </c:pt>
                <c:pt idx="226">
                  <c:v>0.64894877879728563</c:v>
                </c:pt>
                <c:pt idx="227">
                  <c:v>0.65117392308859245</c:v>
                </c:pt>
                <c:pt idx="228">
                  <c:v>0.65381316614285634</c:v>
                </c:pt>
                <c:pt idx="229">
                  <c:v>0.65566789976076079</c:v>
                </c:pt>
                <c:pt idx="230">
                  <c:v>0.65693512238293605</c:v>
                </c:pt>
                <c:pt idx="231">
                  <c:v>0.6594387447420178</c:v>
                </c:pt>
                <c:pt idx="232">
                  <c:v>0.66183783731627555</c:v>
                </c:pt>
                <c:pt idx="233">
                  <c:v>0.66435378882946472</c:v>
                </c:pt>
                <c:pt idx="234">
                  <c:v>0.66704127639980126</c:v>
                </c:pt>
                <c:pt idx="235">
                  <c:v>0.67024900066845461</c:v>
                </c:pt>
                <c:pt idx="236">
                  <c:v>0.67250925624645874</c:v>
                </c:pt>
                <c:pt idx="237">
                  <c:v>0.67398205411212131</c:v>
                </c:pt>
                <c:pt idx="238">
                  <c:v>0.67668696331326184</c:v>
                </c:pt>
                <c:pt idx="239">
                  <c:v>0.67944038505556426</c:v>
                </c:pt>
                <c:pt idx="240">
                  <c:v>0.68195285224259272</c:v>
                </c:pt>
                <c:pt idx="241">
                  <c:v>0.68447470030774638</c:v>
                </c:pt>
                <c:pt idx="242">
                  <c:v>0.6873238070069263</c:v>
                </c:pt>
                <c:pt idx="243">
                  <c:v>0.68926806100465454</c:v>
                </c:pt>
                <c:pt idx="244">
                  <c:v>0.69044897954807749</c:v>
                </c:pt>
                <c:pt idx="245">
                  <c:v>0.69259050001152511</c:v>
                </c:pt>
                <c:pt idx="246">
                  <c:v>0.69469154868648941</c:v>
                </c:pt>
                <c:pt idx="247">
                  <c:v>0.69681993592056168</c:v>
                </c:pt>
                <c:pt idx="248">
                  <c:v>0.69892554102204396</c:v>
                </c:pt>
                <c:pt idx="249">
                  <c:v>0.70135947685790967</c:v>
                </c:pt>
                <c:pt idx="250">
                  <c:v>0.70295154588830755</c:v>
                </c:pt>
                <c:pt idx="251">
                  <c:v>0.70392796128860036</c:v>
                </c:pt>
                <c:pt idx="252">
                  <c:v>0.70583335164838112</c:v>
                </c:pt>
                <c:pt idx="253">
                  <c:v>0.70776420439164467</c:v>
                </c:pt>
                <c:pt idx="254">
                  <c:v>0.70972212766892684</c:v>
                </c:pt>
                <c:pt idx="255">
                  <c:v>0.71164627978495809</c:v>
                </c:pt>
                <c:pt idx="256">
                  <c:v>0.71390626733787299</c:v>
                </c:pt>
                <c:pt idx="257">
                  <c:v>0.71539755893469681</c:v>
                </c:pt>
                <c:pt idx="258">
                  <c:v>0.71631688499097024</c:v>
                </c:pt>
                <c:pt idx="259">
                  <c:v>0.71809683960896209</c:v>
                </c:pt>
                <c:pt idx="260">
                  <c:v>0.71985079579329259</c:v>
                </c:pt>
                <c:pt idx="261">
                  <c:v>0.72145224570181565</c:v>
                </c:pt>
                <c:pt idx="262">
                  <c:v>0.72295399027712182</c:v>
                </c:pt>
                <c:pt idx="263">
                  <c:v>0.72476074740404295</c:v>
                </c:pt>
                <c:pt idx="264">
                  <c:v>0.72590146218407214</c:v>
                </c:pt>
                <c:pt idx="265">
                  <c:v>0.72667632271721694</c:v>
                </c:pt>
                <c:pt idx="266">
                  <c:v>0.72708425690312017</c:v>
                </c:pt>
                <c:pt idx="267">
                  <c:v>0.72834102654681299</c:v>
                </c:pt>
                <c:pt idx="268">
                  <c:v>0.72959270371380924</c:v>
                </c:pt>
                <c:pt idx="269">
                  <c:v>0.73088351254384221</c:v>
                </c:pt>
                <c:pt idx="270">
                  <c:v>0.73250104395772275</c:v>
                </c:pt>
                <c:pt idx="271">
                  <c:v>0.73355974306042837</c:v>
                </c:pt>
                <c:pt idx="272">
                  <c:v>0.7341764687908906</c:v>
                </c:pt>
                <c:pt idx="273">
                  <c:v>0.73536113968556371</c:v>
                </c:pt>
                <c:pt idx="274">
                  <c:v>0.73626518831174748</c:v>
                </c:pt>
                <c:pt idx="275">
                  <c:v>0.73728850810266644</c:v>
                </c:pt>
                <c:pt idx="276">
                  <c:v>0.73831424011938906</c:v>
                </c:pt>
                <c:pt idx="277">
                  <c:v>0.73954447527924194</c:v>
                </c:pt>
                <c:pt idx="278">
                  <c:v>0.74034024176935154</c:v>
                </c:pt>
                <c:pt idx="279">
                  <c:v>0.74082000667918524</c:v>
                </c:pt>
                <c:pt idx="280">
                  <c:v>0.74173826063510151</c:v>
                </c:pt>
                <c:pt idx="281">
                  <c:v>0.74259835314664135</c:v>
                </c:pt>
                <c:pt idx="282">
                  <c:v>0.74341636571916225</c:v>
                </c:pt>
                <c:pt idx="283">
                  <c:v>0.74421347233471835</c:v>
                </c:pt>
                <c:pt idx="284">
                  <c:v>0.74522901939804786</c:v>
                </c:pt>
                <c:pt idx="285">
                  <c:v>0.74589452569476122</c:v>
                </c:pt>
                <c:pt idx="286">
                  <c:v>0.74627324514593163</c:v>
                </c:pt>
                <c:pt idx="287">
                  <c:v>0.74707142386184489</c:v>
                </c:pt>
                <c:pt idx="288">
                  <c:v>0.74782913078927493</c:v>
                </c:pt>
                <c:pt idx="289">
                  <c:v>0.74869190355170767</c:v>
                </c:pt>
                <c:pt idx="290">
                  <c:v>0.74955950076574773</c:v>
                </c:pt>
                <c:pt idx="291">
                  <c:v>0.75047587854603892</c:v>
                </c:pt>
                <c:pt idx="292">
                  <c:v>0.75101943342712429</c:v>
                </c:pt>
                <c:pt idx="293">
                  <c:v>0.75134240365972182</c:v>
                </c:pt>
                <c:pt idx="294">
                  <c:v>0.75204891779509697</c:v>
                </c:pt>
                <c:pt idx="295">
                  <c:v>0.75272460904520355</c:v>
                </c:pt>
                <c:pt idx="296">
                  <c:v>0.75339440374334565</c:v>
                </c:pt>
                <c:pt idx="297">
                  <c:v>0.75406500251675557</c:v>
                </c:pt>
                <c:pt idx="298">
                  <c:v>0.75489561226847324</c:v>
                </c:pt>
                <c:pt idx="299">
                  <c:v>0.75535956369803869</c:v>
                </c:pt>
                <c:pt idx="300">
                  <c:v>0.75567047280161803</c:v>
                </c:pt>
                <c:pt idx="301">
                  <c:v>0.75630783646395572</c:v>
                </c:pt>
                <c:pt idx="302">
                  <c:v>0.75689239918370277</c:v>
                </c:pt>
                <c:pt idx="303">
                  <c:v>0.75747830202889632</c:v>
                </c:pt>
                <c:pt idx="304">
                  <c:v>0.75808269860525102</c:v>
                </c:pt>
                <c:pt idx="305">
                  <c:v>0.75880449017071594</c:v>
                </c:pt>
                <c:pt idx="306">
                  <c:v>0.75924753564331648</c:v>
                </c:pt>
                <c:pt idx="307">
                  <c:v>0.75953217828814523</c:v>
                </c:pt>
                <c:pt idx="308">
                  <c:v>0.76016766577485784</c:v>
                </c:pt>
                <c:pt idx="309">
                  <c:v>0.76072542598567572</c:v>
                </c:pt>
                <c:pt idx="310">
                  <c:v>0.7612920310244401</c:v>
                </c:pt>
                <c:pt idx="311">
                  <c:v>0.76182727712775733</c:v>
                </c:pt>
                <c:pt idx="312">
                  <c:v>0.76258123170393732</c:v>
                </c:pt>
                <c:pt idx="313">
                  <c:v>0.76307868626966435</c:v>
                </c:pt>
                <c:pt idx="314">
                  <c:v>0.76335957656324294</c:v>
                </c:pt>
                <c:pt idx="315">
                  <c:v>0.76406582267352885</c:v>
                </c:pt>
                <c:pt idx="316">
                  <c:v>0.76471631956524189</c:v>
                </c:pt>
                <c:pt idx="317">
                  <c:v>0.76541157664686676</c:v>
                </c:pt>
                <c:pt idx="318">
                  <c:v>0.76599908764259605</c:v>
                </c:pt>
                <c:pt idx="319">
                  <c:v>0.76672195130841803</c:v>
                </c:pt>
                <c:pt idx="320">
                  <c:v>0.76719099521468004</c:v>
                </c:pt>
                <c:pt idx="321">
                  <c:v>0.76749011121433053</c:v>
                </c:pt>
                <c:pt idx="322">
                  <c:v>0.7681818839697947</c:v>
                </c:pt>
                <c:pt idx="323">
                  <c:v>0.76882889653534692</c:v>
                </c:pt>
                <c:pt idx="324">
                  <c:v>0.76949788715822109</c:v>
                </c:pt>
                <c:pt idx="325">
                  <c:v>0.77011675708939764</c:v>
                </c:pt>
                <c:pt idx="326">
                  <c:v>0.77100713643602747</c:v>
                </c:pt>
                <c:pt idx="327">
                  <c:v>0.77152656905907646</c:v>
                </c:pt>
                <c:pt idx="328">
                  <c:v>0.77184337471462028</c:v>
                </c:pt>
                <c:pt idx="329">
                  <c:v>0.77246358477124322</c:v>
                </c:pt>
                <c:pt idx="330">
                  <c:v>0.77305350799277617</c:v>
                </c:pt>
                <c:pt idx="331">
                  <c:v>0.77366058482002387</c:v>
                </c:pt>
                <c:pt idx="332">
                  <c:v>0.77429526823146866</c:v>
                </c:pt>
                <c:pt idx="333">
                  <c:v>0.77509505509791765</c:v>
                </c:pt>
                <c:pt idx="334">
                  <c:v>0.7756702369395394</c:v>
                </c:pt>
                <c:pt idx="335">
                  <c:v>0.77604064761294178</c:v>
                </c:pt>
                <c:pt idx="336">
                  <c:v>0.77679353008876451</c:v>
                </c:pt>
                <c:pt idx="337">
                  <c:v>0.77745716020985289</c:v>
                </c:pt>
                <c:pt idx="338">
                  <c:v>0.77810792512665528</c:v>
                </c:pt>
                <c:pt idx="339">
                  <c:v>0.77878174020113677</c:v>
                </c:pt>
                <c:pt idx="340">
                  <c:v>0.77959760857294325</c:v>
                </c:pt>
                <c:pt idx="341">
                  <c:v>0.78021192207760182</c:v>
                </c:pt>
                <c:pt idx="342">
                  <c:v>0.78063888604484488</c:v>
                </c:pt>
                <c:pt idx="343">
                  <c:v>0.78142366350629344</c:v>
                </c:pt>
                <c:pt idx="344">
                  <c:v>0.7821301776416687</c:v>
                </c:pt>
                <c:pt idx="345">
                  <c:v>0.78277290180579229</c:v>
                </c:pt>
                <c:pt idx="346">
                  <c:v>0.78279112751186408</c:v>
                </c:pt>
                <c:pt idx="347">
                  <c:v>0.7833073438338416</c:v>
                </c:pt>
                <c:pt idx="348">
                  <c:v>0.78373269965054893</c:v>
                </c:pt>
                <c:pt idx="349">
                  <c:v>0.78398491125957315</c:v>
                </c:pt>
                <c:pt idx="350">
                  <c:v>0.78464478902941148</c:v>
                </c:pt>
                <c:pt idx="351">
                  <c:v>0.78545127652309277</c:v>
                </c:pt>
                <c:pt idx="352">
                  <c:v>0.78639901323883121</c:v>
                </c:pt>
                <c:pt idx="353">
                  <c:v>0.7873287922735871</c:v>
                </c:pt>
                <c:pt idx="354">
                  <c:v>0.78840652115763254</c:v>
                </c:pt>
                <c:pt idx="355">
                  <c:v>0.78908971711023923</c:v>
                </c:pt>
                <c:pt idx="356">
                  <c:v>0.78953437073337562</c:v>
                </c:pt>
                <c:pt idx="357">
                  <c:v>0.7904081325244694</c:v>
                </c:pt>
                <c:pt idx="358">
                  <c:v>0.79121301186761495</c:v>
                </c:pt>
                <c:pt idx="359">
                  <c:v>0.79197688337209871</c:v>
                </c:pt>
                <c:pt idx="360">
                  <c:v>0.79278739124211939</c:v>
                </c:pt>
                <c:pt idx="361">
                  <c:v>0.7936405151013376</c:v>
                </c:pt>
                <c:pt idx="362">
                  <c:v>0.79420819224045924</c:v>
                </c:pt>
                <c:pt idx="363">
                  <c:v>0.79458637564145107</c:v>
                </c:pt>
                <c:pt idx="364">
                  <c:v>0.79531486783414818</c:v>
                </c:pt>
                <c:pt idx="365">
                  <c:v>0.79600047601255863</c:v>
                </c:pt>
                <c:pt idx="366">
                  <c:v>0.7967260199292735</c:v>
                </c:pt>
                <c:pt idx="367">
                  <c:v>0.79736713594286135</c:v>
                </c:pt>
                <c:pt idx="368">
                  <c:v>0.7981261829957379</c:v>
                </c:pt>
                <c:pt idx="369">
                  <c:v>0.79867804665459119</c:v>
                </c:pt>
                <c:pt idx="370">
                  <c:v>0.79904524102692209</c:v>
                </c:pt>
                <c:pt idx="371">
                  <c:v>0.79996939153480284</c:v>
                </c:pt>
                <c:pt idx="372">
                  <c:v>0.80086379125777207</c:v>
                </c:pt>
                <c:pt idx="373">
                  <c:v>0.80173058439654421</c:v>
                </c:pt>
                <c:pt idx="374">
                  <c:v>0.80245559226308061</c:v>
                </c:pt>
                <c:pt idx="375">
                  <c:v>0.80270994807281915</c:v>
                </c:pt>
                <c:pt idx="376">
                  <c:v>0.8027163806749622</c:v>
                </c:pt>
                <c:pt idx="377">
                  <c:v>0.80305811266381022</c:v>
                </c:pt>
                <c:pt idx="378">
                  <c:v>0.80396725376669054</c:v>
                </c:pt>
                <c:pt idx="379">
                  <c:v>0.8049163306078756</c:v>
                </c:pt>
                <c:pt idx="380">
                  <c:v>0.80587666450281081</c:v>
                </c:pt>
                <c:pt idx="381">
                  <c:v>0.80678446548024463</c:v>
                </c:pt>
                <c:pt idx="382">
                  <c:v>0.80725431346177456</c:v>
                </c:pt>
                <c:pt idx="383">
                  <c:v>0.80739556268383172</c:v>
                </c:pt>
                <c:pt idx="384">
                  <c:v>0.8077303260203581</c:v>
                </c:pt>
                <c:pt idx="385">
                  <c:v>0.80853386523805726</c:v>
                </c:pt>
                <c:pt idx="386">
                  <c:v>0.80931891072459505</c:v>
                </c:pt>
                <c:pt idx="387">
                  <c:v>0.81018007533649206</c:v>
                </c:pt>
                <c:pt idx="388">
                  <c:v>0.81103266314553168</c:v>
                </c:pt>
                <c:pt idx="389">
                  <c:v>0.81199085283975259</c:v>
                </c:pt>
                <c:pt idx="390">
                  <c:v>0.81274400334066477</c:v>
                </c:pt>
                <c:pt idx="391">
                  <c:v>0.81320527451933722</c:v>
                </c:pt>
                <c:pt idx="392">
                  <c:v>0.81402033881587588</c:v>
                </c:pt>
                <c:pt idx="393">
                  <c:v>0.8148169093812534</c:v>
                </c:pt>
                <c:pt idx="394">
                  <c:v>0.81563894233011369</c:v>
                </c:pt>
                <c:pt idx="395">
                  <c:v>0.81644784204959853</c:v>
                </c:pt>
                <c:pt idx="396">
                  <c:v>0.81735644710230038</c:v>
                </c:pt>
                <c:pt idx="397">
                  <c:v>0.81800104744204893</c:v>
                </c:pt>
                <c:pt idx="398">
                  <c:v>0.81837923084304076</c:v>
                </c:pt>
                <c:pt idx="399">
                  <c:v>0.81893591895350137</c:v>
                </c:pt>
                <c:pt idx="400">
                  <c:v>0.81957113841512474</c:v>
                </c:pt>
                <c:pt idx="401">
                  <c:v>0.82023637668674887</c:v>
                </c:pt>
                <c:pt idx="402">
                  <c:v>0.82082495978283532</c:v>
                </c:pt>
                <c:pt idx="403">
                  <c:v>0.82151083598633501</c:v>
                </c:pt>
                <c:pt idx="404">
                  <c:v>0.8220525146917953</c:v>
                </c:pt>
                <c:pt idx="405">
                  <c:v>0.82236127959466032</c:v>
                </c:pt>
                <c:pt idx="406">
                  <c:v>0.82289866989869187</c:v>
                </c:pt>
                <c:pt idx="407">
                  <c:v>0.82344142070450932</c:v>
                </c:pt>
                <c:pt idx="408">
                  <c:v>0.82395120442434377</c:v>
                </c:pt>
                <c:pt idx="409">
                  <c:v>0.82453255084301935</c:v>
                </c:pt>
                <c:pt idx="410">
                  <c:v>0.82523129225080505</c:v>
                </c:pt>
                <c:pt idx="411">
                  <c:v>0.82579200073760506</c:v>
                </c:pt>
                <c:pt idx="412">
                  <c:v>0.82613775310279247</c:v>
                </c:pt>
                <c:pt idx="413">
                  <c:v>0.82658240672592875</c:v>
                </c:pt>
                <c:pt idx="414">
                  <c:v>0.82698230015915331</c:v>
                </c:pt>
                <c:pt idx="415">
                  <c:v>0.82754783309756064</c:v>
                </c:pt>
                <c:pt idx="416">
                  <c:v>0.82781425003631737</c:v>
                </c:pt>
                <c:pt idx="417">
                  <c:v>0.82822861682436366</c:v>
                </c:pt>
                <c:pt idx="418">
                  <c:v>0.82867943502455377</c:v>
                </c:pt>
                <c:pt idx="419">
                  <c:v>0.82899061215322245</c:v>
                </c:pt>
                <c:pt idx="420">
                  <c:v>0.82956793819555863</c:v>
                </c:pt>
                <c:pt idx="421">
                  <c:v>0.82996113100155078</c:v>
                </c:pt>
                <c:pt idx="422">
                  <c:v>0.83033717020182829</c:v>
                </c:pt>
                <c:pt idx="423">
                  <c:v>0.83070677679996274</c:v>
                </c:pt>
                <c:pt idx="424">
                  <c:v>0.83117448058077825</c:v>
                </c:pt>
                <c:pt idx="425">
                  <c:v>0.83156847746203821</c:v>
                </c:pt>
                <c:pt idx="426">
                  <c:v>0.83178423765891873</c:v>
                </c:pt>
                <c:pt idx="427">
                  <c:v>0.83210854801696277</c:v>
                </c:pt>
                <c:pt idx="428">
                  <c:v>0.83244009505241767</c:v>
                </c:pt>
                <c:pt idx="429">
                  <c:v>0.83279924867206967</c:v>
                </c:pt>
                <c:pt idx="430">
                  <c:v>0.83311793050323857</c:v>
                </c:pt>
                <c:pt idx="431">
                  <c:v>0.83351594776083804</c:v>
                </c:pt>
                <c:pt idx="432">
                  <c:v>0.83387429730522211</c:v>
                </c:pt>
                <c:pt idx="433">
                  <c:v>0.83408684120103116</c:v>
                </c:pt>
                <c:pt idx="434">
                  <c:v>0.83435513431541297</c:v>
                </c:pt>
                <c:pt idx="435">
                  <c:v>0.83466497131863515</c:v>
                </c:pt>
                <c:pt idx="436">
                  <c:v>0.83493380048319565</c:v>
                </c:pt>
                <c:pt idx="437">
                  <c:v>0.83513535535034367</c:v>
                </c:pt>
                <c:pt idx="438">
                  <c:v>0.83544706852919093</c:v>
                </c:pt>
                <c:pt idx="439">
                  <c:v>0.83578156384062796</c:v>
                </c:pt>
                <c:pt idx="440">
                  <c:v>0.83593299801607834</c:v>
                </c:pt>
                <c:pt idx="441">
                  <c:v>0.83615170648894099</c:v>
                </c:pt>
                <c:pt idx="442">
                  <c:v>0.83633851997617792</c:v>
                </c:pt>
                <c:pt idx="443">
                  <c:v>0.83653069396520074</c:v>
                </c:pt>
                <c:pt idx="444">
                  <c:v>0.83676628801868891</c:v>
                </c:pt>
                <c:pt idx="445">
                  <c:v>0.83699598552021259</c:v>
                </c:pt>
                <c:pt idx="446">
                  <c:v>0.837234527849683</c:v>
                </c:pt>
                <c:pt idx="447">
                  <c:v>0.83738703412549043</c:v>
                </c:pt>
                <c:pt idx="448">
                  <c:v>0.83753257174897633</c:v>
                </c:pt>
                <c:pt idx="449">
                  <c:v>0.83768588210005157</c:v>
                </c:pt>
                <c:pt idx="450">
                  <c:v>0.83782873947264458</c:v>
                </c:pt>
                <c:pt idx="451">
                  <c:v>0.83797615327175545</c:v>
                </c:pt>
                <c:pt idx="452">
                  <c:v>0.83816216268372445</c:v>
                </c:pt>
                <c:pt idx="453">
                  <c:v>0.83835406864765794</c:v>
                </c:pt>
                <c:pt idx="454">
                  <c:v>0.83846529905971434</c:v>
                </c:pt>
                <c:pt idx="455">
                  <c:v>0.83861324890900391</c:v>
                </c:pt>
                <c:pt idx="456">
                  <c:v>0.83876200283356128</c:v>
                </c:pt>
                <c:pt idx="457">
                  <c:v>0.83891129280829724</c:v>
                </c:pt>
                <c:pt idx="458">
                  <c:v>0.83905093387981866</c:v>
                </c:pt>
                <c:pt idx="459">
                  <c:v>0.83927151852830639</c:v>
                </c:pt>
                <c:pt idx="460">
                  <c:v>0.83947494957107949</c:v>
                </c:pt>
                <c:pt idx="461">
                  <c:v>0.83962960004760123</c:v>
                </c:pt>
                <c:pt idx="462">
                  <c:v>0.83988958438421502</c:v>
                </c:pt>
                <c:pt idx="463">
                  <c:v>0.84005227561341567</c:v>
                </c:pt>
                <c:pt idx="464">
                  <c:v>0.84023212044833095</c:v>
                </c:pt>
                <c:pt idx="465">
                  <c:v>0.84043474741583613</c:v>
                </c:pt>
                <c:pt idx="466">
                  <c:v>0.84065881639048468</c:v>
                </c:pt>
                <c:pt idx="467">
                  <c:v>0.84081400291718511</c:v>
                </c:pt>
                <c:pt idx="468">
                  <c:v>0.84090941984897327</c:v>
                </c:pt>
                <c:pt idx="469">
                  <c:v>0.84107264712835239</c:v>
                </c:pt>
                <c:pt idx="470">
                  <c:v>0.84121175214969524</c:v>
                </c:pt>
                <c:pt idx="471">
                  <c:v>0.8413921330347891</c:v>
                </c:pt>
                <c:pt idx="472">
                  <c:v>0.84158591517434767</c:v>
                </c:pt>
                <c:pt idx="473">
                  <c:v>0.84172609229604767</c:v>
                </c:pt>
                <c:pt idx="474">
                  <c:v>0.84186144496614035</c:v>
                </c:pt>
                <c:pt idx="475">
                  <c:v>0.84196865500185747</c:v>
                </c:pt>
                <c:pt idx="476">
                  <c:v>0.84208899826694972</c:v>
                </c:pt>
                <c:pt idx="477">
                  <c:v>0.84220532115570279</c:v>
                </c:pt>
                <c:pt idx="478">
                  <c:v>0.84233960172543831</c:v>
                </c:pt>
                <c:pt idx="479">
                  <c:v>0.84245887289017352</c:v>
                </c:pt>
                <c:pt idx="480">
                  <c:v>0.84258779295812325</c:v>
                </c:pt>
                <c:pt idx="481">
                  <c:v>0.84271028042392992</c:v>
                </c:pt>
                <c:pt idx="482">
                  <c:v>0.84280998575714672</c:v>
                </c:pt>
                <c:pt idx="483">
                  <c:v>0.84298554219063337</c:v>
                </c:pt>
                <c:pt idx="484">
                  <c:v>0.84313992464206589</c:v>
                </c:pt>
                <c:pt idx="485">
                  <c:v>0.84331226477448096</c:v>
                </c:pt>
                <c:pt idx="486">
                  <c:v>0.84349559393555706</c:v>
                </c:pt>
                <c:pt idx="487">
                  <c:v>0.84368026322207967</c:v>
                </c:pt>
                <c:pt idx="488">
                  <c:v>0.84382044034377968</c:v>
                </c:pt>
                <c:pt idx="489">
                  <c:v>0.8438893227917279</c:v>
                </c:pt>
                <c:pt idx="490">
                  <c:v>0.84403727264101736</c:v>
                </c:pt>
                <c:pt idx="491">
                  <c:v>0.84418843879137839</c:v>
                </c:pt>
                <c:pt idx="492">
                  <c:v>0.84431762688441736</c:v>
                </c:pt>
                <c:pt idx="493">
                  <c:v>0.84445271152942081</c:v>
                </c:pt>
                <c:pt idx="494">
                  <c:v>0.84457707517085256</c:v>
                </c:pt>
                <c:pt idx="495">
                  <c:v>0.84470251091264148</c:v>
                </c:pt>
                <c:pt idx="496">
                  <c:v>0.84478774289103653</c:v>
                </c:pt>
                <c:pt idx="497">
                  <c:v>0.84488208772246753</c:v>
                </c:pt>
                <c:pt idx="498">
                  <c:v>0.84491612690880769</c:v>
                </c:pt>
              </c:numCache>
            </c:numRef>
          </c:val>
          <c:smooth val="0"/>
          <c:extLst>
            <c:ext xmlns:c16="http://schemas.microsoft.com/office/drawing/2014/chart" uri="{C3380CC4-5D6E-409C-BE32-E72D297353CC}">
              <c16:uniqueId val="{00000006-BD60-48A1-8DA9-1BA9A54BBDF4}"/>
            </c:ext>
          </c:extLst>
        </c:ser>
        <c:ser>
          <c:idx val="4"/>
          <c:order val="7"/>
          <c:tx>
            <c:strRef>
              <c:f>People!$AX$1</c:f>
              <c:strCache>
                <c:ptCount val="1"/>
                <c:pt idx="0">
                  <c:v>% 50-64</c:v>
                </c:pt>
              </c:strCache>
            </c:strRef>
          </c:tx>
          <c:spPr>
            <a:ln w="28575" cap="rnd">
              <a:solidFill>
                <a:schemeClr val="accent5"/>
              </a:solidFill>
              <a:round/>
            </a:ln>
            <a:effectLst/>
          </c:spPr>
          <c:marker>
            <c:symbol val="none"/>
          </c:marker>
          <c:cat>
            <c:numRef>
              <c:f>People!PeopleDate</c:f>
              <c:numCache>
                <c:formatCode>m/d/yyyy</c:formatCode>
                <c:ptCount val="499"/>
                <c:pt idx="0">
                  <c:v>44179</c:v>
                </c:pt>
                <c:pt idx="1">
                  <c:v>44180</c:v>
                </c:pt>
                <c:pt idx="2">
                  <c:v>44181</c:v>
                </c:pt>
                <c:pt idx="3">
                  <c:v>44182</c:v>
                </c:pt>
                <c:pt idx="4">
                  <c:v>44183</c:v>
                </c:pt>
                <c:pt idx="5">
                  <c:v>44184</c:v>
                </c:pt>
                <c:pt idx="6">
                  <c:v>44185</c:v>
                </c:pt>
                <c:pt idx="7">
                  <c:v>44186</c:v>
                </c:pt>
                <c:pt idx="8">
                  <c:v>44187</c:v>
                </c:pt>
                <c:pt idx="9">
                  <c:v>44188</c:v>
                </c:pt>
                <c:pt idx="10">
                  <c:v>44189</c:v>
                </c:pt>
                <c:pt idx="11">
                  <c:v>44190</c:v>
                </c:pt>
                <c:pt idx="12">
                  <c:v>44191</c:v>
                </c:pt>
                <c:pt idx="13">
                  <c:v>44192</c:v>
                </c:pt>
                <c:pt idx="14">
                  <c:v>44193</c:v>
                </c:pt>
                <c:pt idx="15">
                  <c:v>44194</c:v>
                </c:pt>
                <c:pt idx="16">
                  <c:v>44195</c:v>
                </c:pt>
                <c:pt idx="17">
                  <c:v>44196</c:v>
                </c:pt>
                <c:pt idx="18">
                  <c:v>44197</c:v>
                </c:pt>
                <c:pt idx="19">
                  <c:v>44198</c:v>
                </c:pt>
                <c:pt idx="20">
                  <c:v>44199</c:v>
                </c:pt>
                <c:pt idx="21">
                  <c:v>44200</c:v>
                </c:pt>
                <c:pt idx="22">
                  <c:v>44201</c:v>
                </c:pt>
                <c:pt idx="23">
                  <c:v>44202</c:v>
                </c:pt>
                <c:pt idx="24">
                  <c:v>44203</c:v>
                </c:pt>
                <c:pt idx="25">
                  <c:v>44204</c:v>
                </c:pt>
                <c:pt idx="26">
                  <c:v>44205</c:v>
                </c:pt>
                <c:pt idx="27">
                  <c:v>44206</c:v>
                </c:pt>
                <c:pt idx="28">
                  <c:v>44207</c:v>
                </c:pt>
                <c:pt idx="29">
                  <c:v>44208</c:v>
                </c:pt>
                <c:pt idx="30">
                  <c:v>44209</c:v>
                </c:pt>
                <c:pt idx="31">
                  <c:v>44210</c:v>
                </c:pt>
                <c:pt idx="32">
                  <c:v>44211</c:v>
                </c:pt>
                <c:pt idx="33">
                  <c:v>44212</c:v>
                </c:pt>
                <c:pt idx="34">
                  <c:v>44213</c:v>
                </c:pt>
                <c:pt idx="35">
                  <c:v>44214</c:v>
                </c:pt>
                <c:pt idx="36">
                  <c:v>44215</c:v>
                </c:pt>
                <c:pt idx="37">
                  <c:v>44216</c:v>
                </c:pt>
                <c:pt idx="38">
                  <c:v>44217</c:v>
                </c:pt>
                <c:pt idx="39">
                  <c:v>44218</c:v>
                </c:pt>
                <c:pt idx="40">
                  <c:v>44219</c:v>
                </c:pt>
                <c:pt idx="41">
                  <c:v>44220</c:v>
                </c:pt>
                <c:pt idx="42">
                  <c:v>44221</c:v>
                </c:pt>
                <c:pt idx="43">
                  <c:v>44222</c:v>
                </c:pt>
                <c:pt idx="44">
                  <c:v>44223</c:v>
                </c:pt>
                <c:pt idx="45">
                  <c:v>44224</c:v>
                </c:pt>
                <c:pt idx="46">
                  <c:v>44225</c:v>
                </c:pt>
                <c:pt idx="47">
                  <c:v>44226</c:v>
                </c:pt>
                <c:pt idx="48">
                  <c:v>44227</c:v>
                </c:pt>
                <c:pt idx="49">
                  <c:v>44228</c:v>
                </c:pt>
                <c:pt idx="50">
                  <c:v>44229</c:v>
                </c:pt>
                <c:pt idx="51">
                  <c:v>44230</c:v>
                </c:pt>
                <c:pt idx="52">
                  <c:v>44231</c:v>
                </c:pt>
                <c:pt idx="53">
                  <c:v>44232</c:v>
                </c:pt>
                <c:pt idx="54">
                  <c:v>44233</c:v>
                </c:pt>
                <c:pt idx="55">
                  <c:v>44234</c:v>
                </c:pt>
                <c:pt idx="56">
                  <c:v>44235</c:v>
                </c:pt>
                <c:pt idx="57">
                  <c:v>44236</c:v>
                </c:pt>
                <c:pt idx="58">
                  <c:v>44237</c:v>
                </c:pt>
                <c:pt idx="59">
                  <c:v>44238</c:v>
                </c:pt>
                <c:pt idx="60">
                  <c:v>44239</c:v>
                </c:pt>
                <c:pt idx="61">
                  <c:v>44240</c:v>
                </c:pt>
                <c:pt idx="62">
                  <c:v>44241</c:v>
                </c:pt>
                <c:pt idx="63">
                  <c:v>44242</c:v>
                </c:pt>
                <c:pt idx="64">
                  <c:v>44243</c:v>
                </c:pt>
                <c:pt idx="65">
                  <c:v>44244</c:v>
                </c:pt>
                <c:pt idx="66">
                  <c:v>44245</c:v>
                </c:pt>
                <c:pt idx="67">
                  <c:v>44246</c:v>
                </c:pt>
                <c:pt idx="68">
                  <c:v>44247</c:v>
                </c:pt>
                <c:pt idx="69">
                  <c:v>44248</c:v>
                </c:pt>
                <c:pt idx="70">
                  <c:v>44249</c:v>
                </c:pt>
                <c:pt idx="71">
                  <c:v>44250</c:v>
                </c:pt>
                <c:pt idx="72">
                  <c:v>44251</c:v>
                </c:pt>
                <c:pt idx="73">
                  <c:v>44252</c:v>
                </c:pt>
                <c:pt idx="74">
                  <c:v>44253</c:v>
                </c:pt>
                <c:pt idx="75">
                  <c:v>44254</c:v>
                </c:pt>
                <c:pt idx="76">
                  <c:v>44255</c:v>
                </c:pt>
                <c:pt idx="77">
                  <c:v>44256</c:v>
                </c:pt>
                <c:pt idx="78">
                  <c:v>44257</c:v>
                </c:pt>
                <c:pt idx="79">
                  <c:v>44258</c:v>
                </c:pt>
                <c:pt idx="80">
                  <c:v>44259</c:v>
                </c:pt>
                <c:pt idx="81">
                  <c:v>44260</c:v>
                </c:pt>
                <c:pt idx="82">
                  <c:v>44261</c:v>
                </c:pt>
                <c:pt idx="83">
                  <c:v>44262</c:v>
                </c:pt>
                <c:pt idx="84">
                  <c:v>44263</c:v>
                </c:pt>
                <c:pt idx="85">
                  <c:v>44264</c:v>
                </c:pt>
                <c:pt idx="86">
                  <c:v>44265</c:v>
                </c:pt>
                <c:pt idx="87">
                  <c:v>44266</c:v>
                </c:pt>
                <c:pt idx="88">
                  <c:v>44267</c:v>
                </c:pt>
                <c:pt idx="89">
                  <c:v>44268</c:v>
                </c:pt>
                <c:pt idx="90">
                  <c:v>44269</c:v>
                </c:pt>
                <c:pt idx="91">
                  <c:v>44270</c:v>
                </c:pt>
                <c:pt idx="92">
                  <c:v>44271</c:v>
                </c:pt>
                <c:pt idx="93">
                  <c:v>44272</c:v>
                </c:pt>
                <c:pt idx="94">
                  <c:v>44273</c:v>
                </c:pt>
                <c:pt idx="95">
                  <c:v>44274</c:v>
                </c:pt>
                <c:pt idx="96">
                  <c:v>44275</c:v>
                </c:pt>
                <c:pt idx="97">
                  <c:v>44276</c:v>
                </c:pt>
                <c:pt idx="98">
                  <c:v>44277</c:v>
                </c:pt>
                <c:pt idx="99">
                  <c:v>44278</c:v>
                </c:pt>
                <c:pt idx="100">
                  <c:v>44279</c:v>
                </c:pt>
                <c:pt idx="101">
                  <c:v>44280</c:v>
                </c:pt>
                <c:pt idx="102">
                  <c:v>44281</c:v>
                </c:pt>
                <c:pt idx="103">
                  <c:v>44282</c:v>
                </c:pt>
                <c:pt idx="104">
                  <c:v>44283</c:v>
                </c:pt>
                <c:pt idx="105">
                  <c:v>44284</c:v>
                </c:pt>
                <c:pt idx="106">
                  <c:v>44285</c:v>
                </c:pt>
                <c:pt idx="107">
                  <c:v>44286</c:v>
                </c:pt>
                <c:pt idx="108">
                  <c:v>44287</c:v>
                </c:pt>
                <c:pt idx="109">
                  <c:v>44288</c:v>
                </c:pt>
                <c:pt idx="110">
                  <c:v>44289</c:v>
                </c:pt>
                <c:pt idx="111">
                  <c:v>44290</c:v>
                </c:pt>
                <c:pt idx="112">
                  <c:v>44291</c:v>
                </c:pt>
                <c:pt idx="113">
                  <c:v>44292</c:v>
                </c:pt>
                <c:pt idx="114">
                  <c:v>44293</c:v>
                </c:pt>
                <c:pt idx="115">
                  <c:v>44294</c:v>
                </c:pt>
                <c:pt idx="116">
                  <c:v>44295</c:v>
                </c:pt>
                <c:pt idx="117">
                  <c:v>44296</c:v>
                </c:pt>
                <c:pt idx="118">
                  <c:v>44297</c:v>
                </c:pt>
                <c:pt idx="119">
                  <c:v>44298</c:v>
                </c:pt>
                <c:pt idx="120">
                  <c:v>44299</c:v>
                </c:pt>
                <c:pt idx="121">
                  <c:v>44300</c:v>
                </c:pt>
                <c:pt idx="122">
                  <c:v>44301</c:v>
                </c:pt>
                <c:pt idx="123">
                  <c:v>44302</c:v>
                </c:pt>
                <c:pt idx="124">
                  <c:v>44303</c:v>
                </c:pt>
                <c:pt idx="125">
                  <c:v>44304</c:v>
                </c:pt>
                <c:pt idx="126">
                  <c:v>44305</c:v>
                </c:pt>
                <c:pt idx="127">
                  <c:v>44306</c:v>
                </c:pt>
                <c:pt idx="128">
                  <c:v>44307</c:v>
                </c:pt>
                <c:pt idx="129">
                  <c:v>44308</c:v>
                </c:pt>
                <c:pt idx="130">
                  <c:v>44309</c:v>
                </c:pt>
                <c:pt idx="131">
                  <c:v>44310</c:v>
                </c:pt>
                <c:pt idx="132">
                  <c:v>44311</c:v>
                </c:pt>
                <c:pt idx="133">
                  <c:v>44312</c:v>
                </c:pt>
                <c:pt idx="134">
                  <c:v>44313</c:v>
                </c:pt>
                <c:pt idx="135">
                  <c:v>44314</c:v>
                </c:pt>
                <c:pt idx="136">
                  <c:v>44315</c:v>
                </c:pt>
                <c:pt idx="137">
                  <c:v>44316</c:v>
                </c:pt>
                <c:pt idx="138">
                  <c:v>44317</c:v>
                </c:pt>
                <c:pt idx="139">
                  <c:v>44318</c:v>
                </c:pt>
                <c:pt idx="140">
                  <c:v>44319</c:v>
                </c:pt>
                <c:pt idx="141">
                  <c:v>44320</c:v>
                </c:pt>
                <c:pt idx="142">
                  <c:v>44321</c:v>
                </c:pt>
                <c:pt idx="143">
                  <c:v>44322</c:v>
                </c:pt>
                <c:pt idx="144">
                  <c:v>44323</c:v>
                </c:pt>
                <c:pt idx="145">
                  <c:v>44324</c:v>
                </c:pt>
                <c:pt idx="146">
                  <c:v>44325</c:v>
                </c:pt>
                <c:pt idx="147">
                  <c:v>44326</c:v>
                </c:pt>
                <c:pt idx="148">
                  <c:v>44327</c:v>
                </c:pt>
                <c:pt idx="149">
                  <c:v>44328</c:v>
                </c:pt>
                <c:pt idx="150">
                  <c:v>44329</c:v>
                </c:pt>
                <c:pt idx="151">
                  <c:v>44330</c:v>
                </c:pt>
                <c:pt idx="152">
                  <c:v>44331</c:v>
                </c:pt>
                <c:pt idx="153">
                  <c:v>44332</c:v>
                </c:pt>
                <c:pt idx="154">
                  <c:v>44333</c:v>
                </c:pt>
                <c:pt idx="155">
                  <c:v>44334</c:v>
                </c:pt>
                <c:pt idx="156">
                  <c:v>44335</c:v>
                </c:pt>
                <c:pt idx="157">
                  <c:v>44336</c:v>
                </c:pt>
                <c:pt idx="158">
                  <c:v>44337</c:v>
                </c:pt>
                <c:pt idx="159">
                  <c:v>44338</c:v>
                </c:pt>
                <c:pt idx="160">
                  <c:v>44339</c:v>
                </c:pt>
                <c:pt idx="161">
                  <c:v>44340</c:v>
                </c:pt>
                <c:pt idx="162">
                  <c:v>44341</c:v>
                </c:pt>
                <c:pt idx="163">
                  <c:v>44342</c:v>
                </c:pt>
                <c:pt idx="164">
                  <c:v>44343</c:v>
                </c:pt>
                <c:pt idx="165">
                  <c:v>44344</c:v>
                </c:pt>
                <c:pt idx="166">
                  <c:v>44345</c:v>
                </c:pt>
                <c:pt idx="167">
                  <c:v>44346</c:v>
                </c:pt>
                <c:pt idx="168">
                  <c:v>44347</c:v>
                </c:pt>
                <c:pt idx="169">
                  <c:v>44348</c:v>
                </c:pt>
                <c:pt idx="170">
                  <c:v>44349</c:v>
                </c:pt>
                <c:pt idx="171">
                  <c:v>44350</c:v>
                </c:pt>
                <c:pt idx="172">
                  <c:v>44351</c:v>
                </c:pt>
                <c:pt idx="173">
                  <c:v>44352</c:v>
                </c:pt>
                <c:pt idx="174">
                  <c:v>44353</c:v>
                </c:pt>
                <c:pt idx="175">
                  <c:v>44354</c:v>
                </c:pt>
                <c:pt idx="176">
                  <c:v>44355</c:v>
                </c:pt>
                <c:pt idx="177">
                  <c:v>44356</c:v>
                </c:pt>
                <c:pt idx="178">
                  <c:v>44357</c:v>
                </c:pt>
                <c:pt idx="179">
                  <c:v>44358</c:v>
                </c:pt>
                <c:pt idx="180">
                  <c:v>44359</c:v>
                </c:pt>
                <c:pt idx="181">
                  <c:v>44360</c:v>
                </c:pt>
                <c:pt idx="182">
                  <c:v>44361</c:v>
                </c:pt>
                <c:pt idx="183">
                  <c:v>44362</c:v>
                </c:pt>
                <c:pt idx="184">
                  <c:v>44363</c:v>
                </c:pt>
                <c:pt idx="185">
                  <c:v>44364</c:v>
                </c:pt>
                <c:pt idx="186">
                  <c:v>44365</c:v>
                </c:pt>
                <c:pt idx="187">
                  <c:v>44366</c:v>
                </c:pt>
                <c:pt idx="188">
                  <c:v>44367</c:v>
                </c:pt>
                <c:pt idx="189">
                  <c:v>44368</c:v>
                </c:pt>
                <c:pt idx="190">
                  <c:v>44369</c:v>
                </c:pt>
                <c:pt idx="191">
                  <c:v>44370</c:v>
                </c:pt>
                <c:pt idx="192">
                  <c:v>44371</c:v>
                </c:pt>
                <c:pt idx="193">
                  <c:v>44372</c:v>
                </c:pt>
                <c:pt idx="194">
                  <c:v>44373</c:v>
                </c:pt>
                <c:pt idx="195">
                  <c:v>44374</c:v>
                </c:pt>
                <c:pt idx="196">
                  <c:v>44375</c:v>
                </c:pt>
                <c:pt idx="197">
                  <c:v>44376</c:v>
                </c:pt>
                <c:pt idx="198">
                  <c:v>44377</c:v>
                </c:pt>
                <c:pt idx="199">
                  <c:v>44378</c:v>
                </c:pt>
                <c:pt idx="200">
                  <c:v>44379</c:v>
                </c:pt>
                <c:pt idx="201">
                  <c:v>44380</c:v>
                </c:pt>
                <c:pt idx="202">
                  <c:v>44381</c:v>
                </c:pt>
                <c:pt idx="203">
                  <c:v>44382</c:v>
                </c:pt>
                <c:pt idx="204">
                  <c:v>44383</c:v>
                </c:pt>
                <c:pt idx="205">
                  <c:v>44384</c:v>
                </c:pt>
                <c:pt idx="206">
                  <c:v>44385</c:v>
                </c:pt>
                <c:pt idx="207">
                  <c:v>44386</c:v>
                </c:pt>
                <c:pt idx="208">
                  <c:v>44387</c:v>
                </c:pt>
                <c:pt idx="209">
                  <c:v>44388</c:v>
                </c:pt>
                <c:pt idx="210">
                  <c:v>44389</c:v>
                </c:pt>
                <c:pt idx="211">
                  <c:v>44390</c:v>
                </c:pt>
                <c:pt idx="212">
                  <c:v>44391</c:v>
                </c:pt>
                <c:pt idx="213">
                  <c:v>44392</c:v>
                </c:pt>
                <c:pt idx="214">
                  <c:v>44393</c:v>
                </c:pt>
                <c:pt idx="215">
                  <c:v>44394</c:v>
                </c:pt>
                <c:pt idx="216">
                  <c:v>44395</c:v>
                </c:pt>
                <c:pt idx="217">
                  <c:v>44396</c:v>
                </c:pt>
                <c:pt idx="218">
                  <c:v>44397</c:v>
                </c:pt>
                <c:pt idx="219">
                  <c:v>44398</c:v>
                </c:pt>
                <c:pt idx="220">
                  <c:v>44399</c:v>
                </c:pt>
                <c:pt idx="221">
                  <c:v>44400</c:v>
                </c:pt>
                <c:pt idx="222">
                  <c:v>44401</c:v>
                </c:pt>
                <c:pt idx="223">
                  <c:v>44402</c:v>
                </c:pt>
                <c:pt idx="224">
                  <c:v>44403</c:v>
                </c:pt>
                <c:pt idx="225">
                  <c:v>44404</c:v>
                </c:pt>
                <c:pt idx="226">
                  <c:v>44405</c:v>
                </c:pt>
                <c:pt idx="227">
                  <c:v>44406</c:v>
                </c:pt>
                <c:pt idx="228">
                  <c:v>44407</c:v>
                </c:pt>
                <c:pt idx="229">
                  <c:v>44408</c:v>
                </c:pt>
                <c:pt idx="230">
                  <c:v>44409</c:v>
                </c:pt>
                <c:pt idx="231">
                  <c:v>44410</c:v>
                </c:pt>
                <c:pt idx="232">
                  <c:v>44411</c:v>
                </c:pt>
                <c:pt idx="233">
                  <c:v>44412</c:v>
                </c:pt>
                <c:pt idx="234">
                  <c:v>44413</c:v>
                </c:pt>
                <c:pt idx="235">
                  <c:v>44414</c:v>
                </c:pt>
                <c:pt idx="236">
                  <c:v>44415</c:v>
                </c:pt>
                <c:pt idx="237">
                  <c:v>44416</c:v>
                </c:pt>
                <c:pt idx="238">
                  <c:v>44417</c:v>
                </c:pt>
                <c:pt idx="239">
                  <c:v>44418</c:v>
                </c:pt>
                <c:pt idx="240">
                  <c:v>44419</c:v>
                </c:pt>
                <c:pt idx="241">
                  <c:v>44420</c:v>
                </c:pt>
                <c:pt idx="242">
                  <c:v>44421</c:v>
                </c:pt>
                <c:pt idx="243">
                  <c:v>44422</c:v>
                </c:pt>
                <c:pt idx="244">
                  <c:v>44423</c:v>
                </c:pt>
                <c:pt idx="245">
                  <c:v>44424</c:v>
                </c:pt>
                <c:pt idx="246">
                  <c:v>44425</c:v>
                </c:pt>
                <c:pt idx="247">
                  <c:v>44426</c:v>
                </c:pt>
                <c:pt idx="248">
                  <c:v>44427</c:v>
                </c:pt>
                <c:pt idx="249">
                  <c:v>44428</c:v>
                </c:pt>
                <c:pt idx="250">
                  <c:v>44429</c:v>
                </c:pt>
                <c:pt idx="251">
                  <c:v>44430</c:v>
                </c:pt>
                <c:pt idx="252">
                  <c:v>44431</c:v>
                </c:pt>
                <c:pt idx="253">
                  <c:v>44432</c:v>
                </c:pt>
                <c:pt idx="254">
                  <c:v>44433</c:v>
                </c:pt>
                <c:pt idx="255">
                  <c:v>44434</c:v>
                </c:pt>
                <c:pt idx="256">
                  <c:v>44435</c:v>
                </c:pt>
                <c:pt idx="257">
                  <c:v>44436</c:v>
                </c:pt>
                <c:pt idx="258">
                  <c:v>44437</c:v>
                </c:pt>
                <c:pt idx="259">
                  <c:v>44438</c:v>
                </c:pt>
                <c:pt idx="260">
                  <c:v>44439</c:v>
                </c:pt>
                <c:pt idx="261">
                  <c:v>44440</c:v>
                </c:pt>
                <c:pt idx="262">
                  <c:v>44441</c:v>
                </c:pt>
                <c:pt idx="263">
                  <c:v>44442</c:v>
                </c:pt>
                <c:pt idx="264">
                  <c:v>44443</c:v>
                </c:pt>
                <c:pt idx="265">
                  <c:v>44444</c:v>
                </c:pt>
                <c:pt idx="266">
                  <c:v>44445</c:v>
                </c:pt>
                <c:pt idx="267">
                  <c:v>44446</c:v>
                </c:pt>
                <c:pt idx="268">
                  <c:v>44447</c:v>
                </c:pt>
                <c:pt idx="269">
                  <c:v>44448</c:v>
                </c:pt>
                <c:pt idx="270">
                  <c:v>44449</c:v>
                </c:pt>
                <c:pt idx="271">
                  <c:v>44450</c:v>
                </c:pt>
                <c:pt idx="272">
                  <c:v>44451</c:v>
                </c:pt>
                <c:pt idx="273">
                  <c:v>44452</c:v>
                </c:pt>
                <c:pt idx="274">
                  <c:v>44453</c:v>
                </c:pt>
                <c:pt idx="275">
                  <c:v>44454</c:v>
                </c:pt>
                <c:pt idx="276">
                  <c:v>44455</c:v>
                </c:pt>
                <c:pt idx="277">
                  <c:v>44456</c:v>
                </c:pt>
                <c:pt idx="278">
                  <c:v>44457</c:v>
                </c:pt>
                <c:pt idx="279">
                  <c:v>44458</c:v>
                </c:pt>
                <c:pt idx="280">
                  <c:v>44459</c:v>
                </c:pt>
                <c:pt idx="281">
                  <c:v>44460</c:v>
                </c:pt>
                <c:pt idx="282">
                  <c:v>44461</c:v>
                </c:pt>
                <c:pt idx="283">
                  <c:v>44462</c:v>
                </c:pt>
                <c:pt idx="284">
                  <c:v>44463</c:v>
                </c:pt>
                <c:pt idx="285">
                  <c:v>44464</c:v>
                </c:pt>
                <c:pt idx="286">
                  <c:v>44465</c:v>
                </c:pt>
                <c:pt idx="287">
                  <c:v>44466</c:v>
                </c:pt>
                <c:pt idx="288">
                  <c:v>44467</c:v>
                </c:pt>
                <c:pt idx="289">
                  <c:v>44468</c:v>
                </c:pt>
                <c:pt idx="290">
                  <c:v>44469</c:v>
                </c:pt>
                <c:pt idx="291">
                  <c:v>44470</c:v>
                </c:pt>
                <c:pt idx="292">
                  <c:v>44471</c:v>
                </c:pt>
                <c:pt idx="293">
                  <c:v>44472</c:v>
                </c:pt>
                <c:pt idx="294">
                  <c:v>44473</c:v>
                </c:pt>
                <c:pt idx="295">
                  <c:v>44474</c:v>
                </c:pt>
                <c:pt idx="296">
                  <c:v>44475</c:v>
                </c:pt>
                <c:pt idx="297">
                  <c:v>44476</c:v>
                </c:pt>
                <c:pt idx="298">
                  <c:v>44477</c:v>
                </c:pt>
                <c:pt idx="299">
                  <c:v>44478</c:v>
                </c:pt>
                <c:pt idx="300">
                  <c:v>44479</c:v>
                </c:pt>
                <c:pt idx="301">
                  <c:v>44480</c:v>
                </c:pt>
                <c:pt idx="302">
                  <c:v>44481</c:v>
                </c:pt>
                <c:pt idx="303">
                  <c:v>44482</c:v>
                </c:pt>
                <c:pt idx="304">
                  <c:v>44483</c:v>
                </c:pt>
                <c:pt idx="305">
                  <c:v>44484</c:v>
                </c:pt>
                <c:pt idx="306">
                  <c:v>44485</c:v>
                </c:pt>
                <c:pt idx="307">
                  <c:v>44486</c:v>
                </c:pt>
                <c:pt idx="308">
                  <c:v>44487</c:v>
                </c:pt>
                <c:pt idx="309">
                  <c:v>44488</c:v>
                </c:pt>
                <c:pt idx="310">
                  <c:v>44489</c:v>
                </c:pt>
                <c:pt idx="311">
                  <c:v>44490</c:v>
                </c:pt>
                <c:pt idx="312">
                  <c:v>44491</c:v>
                </c:pt>
                <c:pt idx="313">
                  <c:v>44492</c:v>
                </c:pt>
                <c:pt idx="314">
                  <c:v>44493</c:v>
                </c:pt>
                <c:pt idx="315">
                  <c:v>44494</c:v>
                </c:pt>
                <c:pt idx="316">
                  <c:v>44495</c:v>
                </c:pt>
                <c:pt idx="317">
                  <c:v>44496</c:v>
                </c:pt>
                <c:pt idx="318">
                  <c:v>44497</c:v>
                </c:pt>
                <c:pt idx="319">
                  <c:v>44498</c:v>
                </c:pt>
                <c:pt idx="320">
                  <c:v>44499</c:v>
                </c:pt>
                <c:pt idx="321">
                  <c:v>44500</c:v>
                </c:pt>
                <c:pt idx="322">
                  <c:v>44501</c:v>
                </c:pt>
                <c:pt idx="323">
                  <c:v>44502</c:v>
                </c:pt>
                <c:pt idx="324">
                  <c:v>44503</c:v>
                </c:pt>
                <c:pt idx="325">
                  <c:v>44504</c:v>
                </c:pt>
                <c:pt idx="326">
                  <c:v>44505</c:v>
                </c:pt>
                <c:pt idx="327">
                  <c:v>44506</c:v>
                </c:pt>
                <c:pt idx="328">
                  <c:v>44507</c:v>
                </c:pt>
                <c:pt idx="329">
                  <c:v>44508</c:v>
                </c:pt>
                <c:pt idx="330">
                  <c:v>44509</c:v>
                </c:pt>
                <c:pt idx="331">
                  <c:v>44510</c:v>
                </c:pt>
                <c:pt idx="332">
                  <c:v>44511</c:v>
                </c:pt>
                <c:pt idx="333">
                  <c:v>44512</c:v>
                </c:pt>
                <c:pt idx="334">
                  <c:v>44513</c:v>
                </c:pt>
                <c:pt idx="335">
                  <c:v>44514</c:v>
                </c:pt>
                <c:pt idx="336">
                  <c:v>44515</c:v>
                </c:pt>
                <c:pt idx="337">
                  <c:v>44516</c:v>
                </c:pt>
                <c:pt idx="338">
                  <c:v>44517</c:v>
                </c:pt>
                <c:pt idx="339">
                  <c:v>44518</c:v>
                </c:pt>
                <c:pt idx="340">
                  <c:v>44519</c:v>
                </c:pt>
                <c:pt idx="341">
                  <c:v>44520</c:v>
                </c:pt>
                <c:pt idx="342">
                  <c:v>44521</c:v>
                </c:pt>
                <c:pt idx="343">
                  <c:v>44522</c:v>
                </c:pt>
                <c:pt idx="344">
                  <c:v>44523</c:v>
                </c:pt>
                <c:pt idx="345">
                  <c:v>44524</c:v>
                </c:pt>
                <c:pt idx="346">
                  <c:v>44525</c:v>
                </c:pt>
                <c:pt idx="347">
                  <c:v>44526</c:v>
                </c:pt>
                <c:pt idx="348">
                  <c:v>44527</c:v>
                </c:pt>
                <c:pt idx="349">
                  <c:v>44528</c:v>
                </c:pt>
                <c:pt idx="350">
                  <c:v>44529</c:v>
                </c:pt>
                <c:pt idx="351">
                  <c:v>44530</c:v>
                </c:pt>
                <c:pt idx="352">
                  <c:v>44531</c:v>
                </c:pt>
                <c:pt idx="353">
                  <c:v>44532</c:v>
                </c:pt>
                <c:pt idx="354">
                  <c:v>44533</c:v>
                </c:pt>
                <c:pt idx="355">
                  <c:v>44534</c:v>
                </c:pt>
                <c:pt idx="356">
                  <c:v>44535</c:v>
                </c:pt>
                <c:pt idx="357">
                  <c:v>44536</c:v>
                </c:pt>
                <c:pt idx="358">
                  <c:v>44537</c:v>
                </c:pt>
                <c:pt idx="359">
                  <c:v>44538</c:v>
                </c:pt>
                <c:pt idx="360">
                  <c:v>44539</c:v>
                </c:pt>
                <c:pt idx="361">
                  <c:v>44540</c:v>
                </c:pt>
                <c:pt idx="362">
                  <c:v>44541</c:v>
                </c:pt>
                <c:pt idx="363">
                  <c:v>44542</c:v>
                </c:pt>
                <c:pt idx="364">
                  <c:v>44543</c:v>
                </c:pt>
                <c:pt idx="365">
                  <c:v>44544</c:v>
                </c:pt>
                <c:pt idx="366">
                  <c:v>44545</c:v>
                </c:pt>
                <c:pt idx="367">
                  <c:v>44546</c:v>
                </c:pt>
                <c:pt idx="368">
                  <c:v>44547</c:v>
                </c:pt>
                <c:pt idx="369">
                  <c:v>44548</c:v>
                </c:pt>
                <c:pt idx="370">
                  <c:v>44549</c:v>
                </c:pt>
                <c:pt idx="371">
                  <c:v>44550</c:v>
                </c:pt>
                <c:pt idx="372">
                  <c:v>44551</c:v>
                </c:pt>
                <c:pt idx="373">
                  <c:v>44552</c:v>
                </c:pt>
                <c:pt idx="374">
                  <c:v>44553</c:v>
                </c:pt>
                <c:pt idx="375">
                  <c:v>44554</c:v>
                </c:pt>
                <c:pt idx="376">
                  <c:v>44555</c:v>
                </c:pt>
                <c:pt idx="377">
                  <c:v>44556</c:v>
                </c:pt>
                <c:pt idx="378">
                  <c:v>44557</c:v>
                </c:pt>
                <c:pt idx="379">
                  <c:v>44558</c:v>
                </c:pt>
                <c:pt idx="380">
                  <c:v>44559</c:v>
                </c:pt>
                <c:pt idx="381">
                  <c:v>44560</c:v>
                </c:pt>
                <c:pt idx="382">
                  <c:v>44561</c:v>
                </c:pt>
                <c:pt idx="383">
                  <c:v>44562</c:v>
                </c:pt>
                <c:pt idx="384">
                  <c:v>44563</c:v>
                </c:pt>
                <c:pt idx="385">
                  <c:v>44564</c:v>
                </c:pt>
                <c:pt idx="386">
                  <c:v>44565</c:v>
                </c:pt>
                <c:pt idx="387">
                  <c:v>44566</c:v>
                </c:pt>
                <c:pt idx="388">
                  <c:v>44567</c:v>
                </c:pt>
                <c:pt idx="389">
                  <c:v>44568</c:v>
                </c:pt>
                <c:pt idx="390">
                  <c:v>44569</c:v>
                </c:pt>
                <c:pt idx="391">
                  <c:v>44570</c:v>
                </c:pt>
                <c:pt idx="392">
                  <c:v>44571</c:v>
                </c:pt>
                <c:pt idx="393">
                  <c:v>44572</c:v>
                </c:pt>
                <c:pt idx="394">
                  <c:v>44573</c:v>
                </c:pt>
                <c:pt idx="395">
                  <c:v>44574</c:v>
                </c:pt>
                <c:pt idx="396">
                  <c:v>44575</c:v>
                </c:pt>
                <c:pt idx="397">
                  <c:v>44576</c:v>
                </c:pt>
                <c:pt idx="398">
                  <c:v>44577</c:v>
                </c:pt>
                <c:pt idx="399">
                  <c:v>44578</c:v>
                </c:pt>
                <c:pt idx="400">
                  <c:v>44579</c:v>
                </c:pt>
                <c:pt idx="401">
                  <c:v>44580</c:v>
                </c:pt>
                <c:pt idx="402">
                  <c:v>44581</c:v>
                </c:pt>
                <c:pt idx="403">
                  <c:v>44582</c:v>
                </c:pt>
                <c:pt idx="404">
                  <c:v>44583</c:v>
                </c:pt>
                <c:pt idx="405">
                  <c:v>44584</c:v>
                </c:pt>
                <c:pt idx="406">
                  <c:v>44585</c:v>
                </c:pt>
                <c:pt idx="407">
                  <c:v>44586</c:v>
                </c:pt>
                <c:pt idx="408">
                  <c:v>44587</c:v>
                </c:pt>
                <c:pt idx="409">
                  <c:v>44588</c:v>
                </c:pt>
                <c:pt idx="410">
                  <c:v>44589</c:v>
                </c:pt>
                <c:pt idx="411">
                  <c:v>44590</c:v>
                </c:pt>
                <c:pt idx="412">
                  <c:v>44591</c:v>
                </c:pt>
                <c:pt idx="413">
                  <c:v>44592</c:v>
                </c:pt>
                <c:pt idx="414">
                  <c:v>44593</c:v>
                </c:pt>
                <c:pt idx="415">
                  <c:v>44594</c:v>
                </c:pt>
                <c:pt idx="416">
                  <c:v>44595</c:v>
                </c:pt>
                <c:pt idx="417">
                  <c:v>44596</c:v>
                </c:pt>
                <c:pt idx="418">
                  <c:v>44597</c:v>
                </c:pt>
                <c:pt idx="419">
                  <c:v>44598</c:v>
                </c:pt>
                <c:pt idx="420">
                  <c:v>44599</c:v>
                </c:pt>
                <c:pt idx="421">
                  <c:v>44600</c:v>
                </c:pt>
                <c:pt idx="422">
                  <c:v>44601</c:v>
                </c:pt>
                <c:pt idx="423">
                  <c:v>44602</c:v>
                </c:pt>
                <c:pt idx="424">
                  <c:v>44603</c:v>
                </c:pt>
                <c:pt idx="425">
                  <c:v>44604</c:v>
                </c:pt>
                <c:pt idx="426">
                  <c:v>44605</c:v>
                </c:pt>
                <c:pt idx="427">
                  <c:v>44606</c:v>
                </c:pt>
                <c:pt idx="428">
                  <c:v>44607</c:v>
                </c:pt>
                <c:pt idx="429">
                  <c:v>44608</c:v>
                </c:pt>
                <c:pt idx="430">
                  <c:v>44609</c:v>
                </c:pt>
                <c:pt idx="431">
                  <c:v>44610</c:v>
                </c:pt>
                <c:pt idx="432">
                  <c:v>44611</c:v>
                </c:pt>
                <c:pt idx="433">
                  <c:v>44612</c:v>
                </c:pt>
                <c:pt idx="434">
                  <c:v>44613</c:v>
                </c:pt>
                <c:pt idx="435">
                  <c:v>44614</c:v>
                </c:pt>
                <c:pt idx="436">
                  <c:v>44615</c:v>
                </c:pt>
                <c:pt idx="437">
                  <c:v>44616</c:v>
                </c:pt>
                <c:pt idx="438">
                  <c:v>44617</c:v>
                </c:pt>
                <c:pt idx="439">
                  <c:v>44618</c:v>
                </c:pt>
                <c:pt idx="440">
                  <c:v>44619</c:v>
                </c:pt>
                <c:pt idx="441">
                  <c:v>44620</c:v>
                </c:pt>
                <c:pt idx="442">
                  <c:v>44621</c:v>
                </c:pt>
                <c:pt idx="443">
                  <c:v>44622</c:v>
                </c:pt>
                <c:pt idx="444">
                  <c:v>44623</c:v>
                </c:pt>
                <c:pt idx="445">
                  <c:v>44624</c:v>
                </c:pt>
                <c:pt idx="446">
                  <c:v>44625</c:v>
                </c:pt>
                <c:pt idx="447">
                  <c:v>44626</c:v>
                </c:pt>
                <c:pt idx="448">
                  <c:v>44627</c:v>
                </c:pt>
                <c:pt idx="449">
                  <c:v>44628</c:v>
                </c:pt>
                <c:pt idx="450">
                  <c:v>44629</c:v>
                </c:pt>
                <c:pt idx="451">
                  <c:v>44630</c:v>
                </c:pt>
                <c:pt idx="452">
                  <c:v>44631</c:v>
                </c:pt>
                <c:pt idx="453">
                  <c:v>44632</c:v>
                </c:pt>
                <c:pt idx="454">
                  <c:v>44633</c:v>
                </c:pt>
                <c:pt idx="455">
                  <c:v>44634</c:v>
                </c:pt>
                <c:pt idx="456">
                  <c:v>44635</c:v>
                </c:pt>
                <c:pt idx="457">
                  <c:v>44636</c:v>
                </c:pt>
                <c:pt idx="458">
                  <c:v>44637</c:v>
                </c:pt>
                <c:pt idx="459">
                  <c:v>44638</c:v>
                </c:pt>
                <c:pt idx="460">
                  <c:v>44639</c:v>
                </c:pt>
                <c:pt idx="461">
                  <c:v>44640</c:v>
                </c:pt>
                <c:pt idx="462">
                  <c:v>44641</c:v>
                </c:pt>
                <c:pt idx="463">
                  <c:v>44642</c:v>
                </c:pt>
                <c:pt idx="464">
                  <c:v>44643</c:v>
                </c:pt>
                <c:pt idx="465">
                  <c:v>44644</c:v>
                </c:pt>
                <c:pt idx="466">
                  <c:v>44645</c:v>
                </c:pt>
                <c:pt idx="467">
                  <c:v>44646</c:v>
                </c:pt>
                <c:pt idx="468">
                  <c:v>44647</c:v>
                </c:pt>
                <c:pt idx="469">
                  <c:v>44648</c:v>
                </c:pt>
                <c:pt idx="470">
                  <c:v>44649</c:v>
                </c:pt>
                <c:pt idx="471">
                  <c:v>44650</c:v>
                </c:pt>
                <c:pt idx="472">
                  <c:v>44651</c:v>
                </c:pt>
                <c:pt idx="473">
                  <c:v>44652</c:v>
                </c:pt>
                <c:pt idx="474">
                  <c:v>44653</c:v>
                </c:pt>
                <c:pt idx="475">
                  <c:v>44654</c:v>
                </c:pt>
                <c:pt idx="476">
                  <c:v>44655</c:v>
                </c:pt>
                <c:pt idx="477">
                  <c:v>44656</c:v>
                </c:pt>
                <c:pt idx="478">
                  <c:v>44657</c:v>
                </c:pt>
                <c:pt idx="479">
                  <c:v>44658</c:v>
                </c:pt>
                <c:pt idx="480">
                  <c:v>44659</c:v>
                </c:pt>
                <c:pt idx="481">
                  <c:v>44660</c:v>
                </c:pt>
                <c:pt idx="482">
                  <c:v>44661</c:v>
                </c:pt>
                <c:pt idx="483">
                  <c:v>44662</c:v>
                </c:pt>
                <c:pt idx="484">
                  <c:v>44663</c:v>
                </c:pt>
                <c:pt idx="485">
                  <c:v>44664</c:v>
                </c:pt>
                <c:pt idx="486">
                  <c:v>44665</c:v>
                </c:pt>
                <c:pt idx="487">
                  <c:v>44666</c:v>
                </c:pt>
                <c:pt idx="488">
                  <c:v>44667</c:v>
                </c:pt>
                <c:pt idx="489">
                  <c:v>44668</c:v>
                </c:pt>
                <c:pt idx="490">
                  <c:v>44669</c:v>
                </c:pt>
                <c:pt idx="491">
                  <c:v>44670</c:v>
                </c:pt>
                <c:pt idx="492">
                  <c:v>44671</c:v>
                </c:pt>
                <c:pt idx="493">
                  <c:v>44672</c:v>
                </c:pt>
                <c:pt idx="494">
                  <c:v>44673</c:v>
                </c:pt>
                <c:pt idx="495">
                  <c:v>44674</c:v>
                </c:pt>
                <c:pt idx="496">
                  <c:v>44675</c:v>
                </c:pt>
                <c:pt idx="497">
                  <c:v>44676</c:v>
                </c:pt>
                <c:pt idx="498">
                  <c:v>44677</c:v>
                </c:pt>
              </c:numCache>
            </c:numRef>
          </c:cat>
          <c:val>
            <c:numRef>
              <c:f>People!People5064</c:f>
              <c:numCache>
                <c:formatCode>0.00%</c:formatCode>
                <c:ptCount val="499"/>
                <c:pt idx="0">
                  <c:v>3.3159610469031634E-5</c:v>
                </c:pt>
                <c:pt idx="1">
                  <c:v>3.585257277378936E-4</c:v>
                </c:pt>
                <c:pt idx="2">
                  <c:v>1.379640762847892E-3</c:v>
                </c:pt>
                <c:pt idx="3">
                  <c:v>2.7399886614228931E-3</c:v>
                </c:pt>
                <c:pt idx="4">
                  <c:v>4.965500942235356E-3</c:v>
                </c:pt>
                <c:pt idx="5">
                  <c:v>5.9206986910796426E-3</c:v>
                </c:pt>
                <c:pt idx="6">
                  <c:v>6.4450224711626947E-3</c:v>
                </c:pt>
                <c:pt idx="7">
                  <c:v>8.0714511228346525E-3</c:v>
                </c:pt>
                <c:pt idx="8">
                  <c:v>9.5624277899240204E-3</c:v>
                </c:pt>
                <c:pt idx="9">
                  <c:v>1.1754579492931275E-2</c:v>
                </c:pt>
                <c:pt idx="10">
                  <c:v>1.270495402570734E-2</c:v>
                </c:pt>
                <c:pt idx="11">
                  <c:v>1.2841410846970809E-2</c:v>
                </c:pt>
                <c:pt idx="12">
                  <c:v>1.3490937277491477E-2</c:v>
                </c:pt>
                <c:pt idx="13">
                  <c:v>1.3940501208517076E-2</c:v>
                </c:pt>
                <c:pt idx="14">
                  <c:v>1.6716061088443111E-2</c:v>
                </c:pt>
                <c:pt idx="15">
                  <c:v>2.0289461292987667E-2</c:v>
                </c:pt>
                <c:pt idx="16">
                  <c:v>2.4610259020770579E-2</c:v>
                </c:pt>
                <c:pt idx="17">
                  <c:v>2.7310456149630631E-2</c:v>
                </c:pt>
                <c:pt idx="18">
                  <c:v>2.771339565866341E-2</c:v>
                </c:pt>
                <c:pt idx="19">
                  <c:v>2.8984112125303937E-2</c:v>
                </c:pt>
                <c:pt idx="20">
                  <c:v>2.9727892236491128E-2</c:v>
                </c:pt>
                <c:pt idx="21">
                  <c:v>3.2664828887366451E-2</c:v>
                </c:pt>
                <c:pt idx="22">
                  <c:v>3.5910451366608032E-2</c:v>
                </c:pt>
                <c:pt idx="23">
                  <c:v>3.9462147098845581E-2</c:v>
                </c:pt>
                <c:pt idx="24">
                  <c:v>4.3075539803289153E-2</c:v>
                </c:pt>
                <c:pt idx="25">
                  <c:v>4.6523737357396087E-2</c:v>
                </c:pt>
                <c:pt idx="26">
                  <c:v>4.8189153672286184E-2</c:v>
                </c:pt>
                <c:pt idx="27">
                  <c:v>4.891806220059635E-2</c:v>
                </c:pt>
                <c:pt idx="28">
                  <c:v>5.1517976628704609E-2</c:v>
                </c:pt>
                <c:pt idx="29">
                  <c:v>5.5061030765486595E-2</c:v>
                </c:pt>
                <c:pt idx="30">
                  <c:v>5.8571930128480429E-2</c:v>
                </c:pt>
                <c:pt idx="31">
                  <c:v>6.2092274956274535E-2</c:v>
                </c:pt>
                <c:pt idx="32">
                  <c:v>6.5753497886727977E-2</c:v>
                </c:pt>
                <c:pt idx="33">
                  <c:v>6.7992274011728054E-2</c:v>
                </c:pt>
                <c:pt idx="34">
                  <c:v>6.8275035053727617E-2</c:v>
                </c:pt>
                <c:pt idx="35">
                  <c:v>6.9612271708642384E-2</c:v>
                </c:pt>
                <c:pt idx="36">
                  <c:v>7.2217612254827382E-2</c:v>
                </c:pt>
                <c:pt idx="37">
                  <c:v>7.5742378364017357E-2</c:v>
                </c:pt>
                <c:pt idx="38">
                  <c:v>7.9365417500597377E-2</c:v>
                </c:pt>
                <c:pt idx="39">
                  <c:v>8.3249714174206124E-2</c:v>
                </c:pt>
                <c:pt idx="40">
                  <c:v>8.5275866857532051E-2</c:v>
                </c:pt>
                <c:pt idx="41">
                  <c:v>8.6131786742305413E-2</c:v>
                </c:pt>
                <c:pt idx="42">
                  <c:v>8.8853085441463947E-2</c:v>
                </c:pt>
                <c:pt idx="43">
                  <c:v>9.2543247668326722E-2</c:v>
                </c:pt>
                <c:pt idx="44">
                  <c:v>9.6600979153055322E-2</c:v>
                </c:pt>
                <c:pt idx="45">
                  <c:v>0.10081727386602674</c:v>
                </c:pt>
                <c:pt idx="46">
                  <c:v>0.10506552238545012</c:v>
                </c:pt>
                <c:pt idx="47">
                  <c:v>0.10737865642483531</c:v>
                </c:pt>
                <c:pt idx="48">
                  <c:v>0.10817730061879853</c:v>
                </c:pt>
                <c:pt idx="49">
                  <c:v>0.11098622107652976</c:v>
                </c:pt>
                <c:pt idx="50">
                  <c:v>0.11483554943364391</c:v>
                </c:pt>
                <c:pt idx="51">
                  <c:v>0.11940675246230205</c:v>
                </c:pt>
                <c:pt idx="52">
                  <c:v>0.12485939822742791</c:v>
                </c:pt>
                <c:pt idx="53">
                  <c:v>0.13024351413091775</c:v>
                </c:pt>
                <c:pt idx="54">
                  <c:v>0.13380867467467911</c:v>
                </c:pt>
                <c:pt idx="55">
                  <c:v>0.13460571112995293</c:v>
                </c:pt>
                <c:pt idx="56">
                  <c:v>0.13697370925211413</c:v>
                </c:pt>
                <c:pt idx="57">
                  <c:v>0.14077460448120985</c:v>
                </c:pt>
                <c:pt idx="58">
                  <c:v>0.14546478017288417</c:v>
                </c:pt>
                <c:pt idx="59">
                  <c:v>0.14938062871827254</c:v>
                </c:pt>
                <c:pt idx="60">
                  <c:v>0.15349704266516451</c:v>
                </c:pt>
                <c:pt idx="61">
                  <c:v>0.15595025093786433</c:v>
                </c:pt>
                <c:pt idx="62">
                  <c:v>0.15677200637548777</c:v>
                </c:pt>
                <c:pt idx="63">
                  <c:v>0.15732084817058428</c:v>
                </c:pt>
                <c:pt idx="64">
                  <c:v>0.15805719249033298</c:v>
                </c:pt>
                <c:pt idx="65">
                  <c:v>0.15861688652158298</c:v>
                </c:pt>
                <c:pt idx="66">
                  <c:v>0.15975596938302827</c:v>
                </c:pt>
                <c:pt idx="67">
                  <c:v>0.16109280410327068</c:v>
                </c:pt>
                <c:pt idx="68">
                  <c:v>0.16289628497811365</c:v>
                </c:pt>
                <c:pt idx="69">
                  <c:v>0.16381932795316978</c:v>
                </c:pt>
                <c:pt idx="70">
                  <c:v>0.16566360519725648</c:v>
                </c:pt>
                <c:pt idx="71">
                  <c:v>0.16813349375885889</c:v>
                </c:pt>
                <c:pt idx="72">
                  <c:v>0.17313074754021004</c:v>
                </c:pt>
                <c:pt idx="73">
                  <c:v>0.18005668484684179</c:v>
                </c:pt>
                <c:pt idx="74">
                  <c:v>0.18889663506321328</c:v>
                </c:pt>
                <c:pt idx="75">
                  <c:v>0.19510994219576511</c:v>
                </c:pt>
                <c:pt idx="76">
                  <c:v>0.19832843408462292</c:v>
                </c:pt>
                <c:pt idx="77">
                  <c:v>0.20478189718390502</c:v>
                </c:pt>
                <c:pt idx="78">
                  <c:v>0.21347433737552335</c:v>
                </c:pt>
                <c:pt idx="79">
                  <c:v>0.22359605726202503</c:v>
                </c:pt>
                <c:pt idx="80">
                  <c:v>0.23451059328974083</c:v>
                </c:pt>
                <c:pt idx="81">
                  <c:v>0.24642514278226818</c:v>
                </c:pt>
                <c:pt idx="82">
                  <c:v>0.2547910110526006</c:v>
                </c:pt>
                <c:pt idx="83">
                  <c:v>0.25860577302789245</c:v>
                </c:pt>
                <c:pt idx="84">
                  <c:v>0.26796080252688292</c:v>
                </c:pt>
                <c:pt idx="85">
                  <c:v>0.27984098660492412</c:v>
                </c:pt>
                <c:pt idx="86">
                  <c:v>0.29273022767790485</c:v>
                </c:pt>
                <c:pt idx="87">
                  <c:v>0.30806142285275945</c:v>
                </c:pt>
                <c:pt idx="88">
                  <c:v>0.32179472673767917</c:v>
                </c:pt>
                <c:pt idx="89">
                  <c:v>0.32960773386619152</c:v>
                </c:pt>
                <c:pt idx="90">
                  <c:v>0.33267972056697709</c:v>
                </c:pt>
                <c:pt idx="91">
                  <c:v>0.34256429899679114</c:v>
                </c:pt>
                <c:pt idx="92">
                  <c:v>0.3553168822811722</c:v>
                </c:pt>
                <c:pt idx="93">
                  <c:v>0.36655236314476097</c:v>
                </c:pt>
                <c:pt idx="94">
                  <c:v>0.38027099641413981</c:v>
                </c:pt>
                <c:pt idx="95">
                  <c:v>0.39245845954919412</c:v>
                </c:pt>
                <c:pt idx="96">
                  <c:v>0.39952607882782987</c:v>
                </c:pt>
                <c:pt idx="97">
                  <c:v>0.40279461158339552</c:v>
                </c:pt>
                <c:pt idx="98">
                  <c:v>0.41091248616088683</c:v>
                </c:pt>
                <c:pt idx="99">
                  <c:v>0.42140438788062462</c:v>
                </c:pt>
                <c:pt idx="100">
                  <c:v>0.43289911660788039</c:v>
                </c:pt>
                <c:pt idx="101">
                  <c:v>0.44569490786953925</c:v>
                </c:pt>
                <c:pt idx="102">
                  <c:v>0.45773043969844451</c:v>
                </c:pt>
                <c:pt idx="103">
                  <c:v>0.46388767694420324</c:v>
                </c:pt>
                <c:pt idx="104">
                  <c:v>0.46720082444839994</c:v>
                </c:pt>
                <c:pt idx="105">
                  <c:v>0.47370272067570041</c:v>
                </c:pt>
                <c:pt idx="106">
                  <c:v>0.48171689610772495</c:v>
                </c:pt>
                <c:pt idx="107">
                  <c:v>0.49064105163795413</c:v>
                </c:pt>
                <c:pt idx="108">
                  <c:v>0.49933349182957248</c:v>
                </c:pt>
                <c:pt idx="109">
                  <c:v>0.50518545969167994</c:v>
                </c:pt>
                <c:pt idx="110">
                  <c:v>0.50872570028575548</c:v>
                </c:pt>
                <c:pt idx="111">
                  <c:v>0.50979766005691796</c:v>
                </c:pt>
                <c:pt idx="112">
                  <c:v>0.51503607464168022</c:v>
                </c:pt>
                <c:pt idx="113">
                  <c:v>0.52234726633176132</c:v>
                </c:pt>
                <c:pt idx="114">
                  <c:v>0.53190527284028943</c:v>
                </c:pt>
                <c:pt idx="115">
                  <c:v>0.54087062667443475</c:v>
                </c:pt>
                <c:pt idx="116">
                  <c:v>0.54943384486889191</c:v>
                </c:pt>
                <c:pt idx="117">
                  <c:v>0.55531877137413221</c:v>
                </c:pt>
                <c:pt idx="118">
                  <c:v>0.55790682872940611</c:v>
                </c:pt>
                <c:pt idx="119">
                  <c:v>0.56352065029814513</c:v>
                </c:pt>
                <c:pt idx="120">
                  <c:v>0.56878157322455913</c:v>
                </c:pt>
                <c:pt idx="121">
                  <c:v>0.57461826756911716</c:v>
                </c:pt>
                <c:pt idx="122">
                  <c:v>0.58023751525593292</c:v>
                </c:pt>
                <c:pt idx="123">
                  <c:v>0.58546487663720548</c:v>
                </c:pt>
                <c:pt idx="124">
                  <c:v>0.5888998103471248</c:v>
                </c:pt>
                <c:pt idx="125">
                  <c:v>0.59011325112295521</c:v>
                </c:pt>
                <c:pt idx="126">
                  <c:v>0.59341434058698139</c:v>
                </c:pt>
                <c:pt idx="127">
                  <c:v>0.59716117560264581</c:v>
                </c:pt>
                <c:pt idx="128">
                  <c:v>0.60089253613342464</c:v>
                </c:pt>
                <c:pt idx="129">
                  <c:v>0.60535320712718599</c:v>
                </c:pt>
                <c:pt idx="130">
                  <c:v>0.60963220364904436</c:v>
                </c:pt>
                <c:pt idx="131">
                  <c:v>0.61237118747378627</c:v>
                </c:pt>
                <c:pt idx="132">
                  <c:v>0.6135440328477092</c:v>
                </c:pt>
                <c:pt idx="133">
                  <c:v>0.61667510394533043</c:v>
                </c:pt>
                <c:pt idx="134">
                  <c:v>0.62030397113465952</c:v>
                </c:pt>
                <c:pt idx="135">
                  <c:v>0.6246631536236521</c:v>
                </c:pt>
                <c:pt idx="136">
                  <c:v>0.62860171147802835</c:v>
                </c:pt>
                <c:pt idx="137">
                  <c:v>0.63240662605384756</c:v>
                </c:pt>
                <c:pt idx="138">
                  <c:v>0.63494283383638805</c:v>
                </c:pt>
                <c:pt idx="139">
                  <c:v>0.6361020134314509</c:v>
                </c:pt>
                <c:pt idx="140">
                  <c:v>0.63828994482039847</c:v>
                </c:pt>
                <c:pt idx="141">
                  <c:v>0.64083218162302424</c:v>
                </c:pt>
                <c:pt idx="142">
                  <c:v>0.64343330185514958</c:v>
                </c:pt>
                <c:pt idx="143">
                  <c:v>0.64608707552935296</c:v>
                </c:pt>
                <c:pt idx="144">
                  <c:v>0.64885359187915115</c:v>
                </c:pt>
                <c:pt idx="145">
                  <c:v>0.65053166913622029</c:v>
                </c:pt>
                <c:pt idx="146">
                  <c:v>0.65135262070449906</c:v>
                </c:pt>
                <c:pt idx="147">
                  <c:v>0.65314725901655024</c:v>
                </c:pt>
                <c:pt idx="148">
                  <c:v>0.65523169222736721</c:v>
                </c:pt>
                <c:pt idx="149">
                  <c:v>0.65730467030002215</c:v>
                </c:pt>
                <c:pt idx="150">
                  <c:v>0.65938850060883059</c:v>
                </c:pt>
                <c:pt idx="151">
                  <c:v>0.66187145204728437</c:v>
                </c:pt>
                <c:pt idx="152">
                  <c:v>0.66361685336197251</c:v>
                </c:pt>
                <c:pt idx="153">
                  <c:v>0.66446614132465209</c:v>
                </c:pt>
                <c:pt idx="154">
                  <c:v>0.66651962556569788</c:v>
                </c:pt>
                <c:pt idx="155">
                  <c:v>0.66871961499481603</c:v>
                </c:pt>
                <c:pt idx="156">
                  <c:v>0.67070597614557914</c:v>
                </c:pt>
                <c:pt idx="157">
                  <c:v>0.67291822458220396</c:v>
                </c:pt>
                <c:pt idx="158">
                  <c:v>0.67531355426208517</c:v>
                </c:pt>
                <c:pt idx="159">
                  <c:v>0.6770776455390376</c:v>
                </c:pt>
                <c:pt idx="160">
                  <c:v>0.67803565683058831</c:v>
                </c:pt>
                <c:pt idx="161">
                  <c:v>0.67980115487889403</c:v>
                </c:pt>
                <c:pt idx="162">
                  <c:v>0.68153228751271366</c:v>
                </c:pt>
                <c:pt idx="163">
                  <c:v>0.6831788128980032</c:v>
                </c:pt>
                <c:pt idx="164">
                  <c:v>0.68468767565801225</c:v>
                </c:pt>
                <c:pt idx="165">
                  <c:v>0.68624034929730771</c:v>
                </c:pt>
                <c:pt idx="166">
                  <c:v>0.68730346650567842</c:v>
                </c:pt>
                <c:pt idx="167">
                  <c:v>0.68797228580047198</c:v>
                </c:pt>
                <c:pt idx="168">
                  <c:v>0.68833563474427806</c:v>
                </c:pt>
                <c:pt idx="169">
                  <c:v>0.68984007622289123</c:v>
                </c:pt>
                <c:pt idx="170">
                  <c:v>0.69105050248867905</c:v>
                </c:pt>
                <c:pt idx="171">
                  <c:v>0.69219862888025219</c:v>
                </c:pt>
                <c:pt idx="172">
                  <c:v>0.69351436203019612</c:v>
                </c:pt>
                <c:pt idx="173">
                  <c:v>0.69447800040715979</c:v>
                </c:pt>
                <c:pt idx="174">
                  <c:v>0.69503648863439282</c:v>
                </c:pt>
                <c:pt idx="175">
                  <c:v>0.69614844090545436</c:v>
                </c:pt>
                <c:pt idx="176">
                  <c:v>0.69719648556361191</c:v>
                </c:pt>
                <c:pt idx="177">
                  <c:v>0.69822885476954777</c:v>
                </c:pt>
                <c:pt idx="178">
                  <c:v>0.69926685106089648</c:v>
                </c:pt>
                <c:pt idx="179">
                  <c:v>0.70039508168618825</c:v>
                </c:pt>
                <c:pt idx="180">
                  <c:v>0.70119191717412599</c:v>
                </c:pt>
                <c:pt idx="181">
                  <c:v>0.70162037953485301</c:v>
                </c:pt>
                <c:pt idx="182">
                  <c:v>0.70250483678136344</c:v>
                </c:pt>
                <c:pt idx="183">
                  <c:v>0.70341099850018074</c:v>
                </c:pt>
                <c:pt idx="184">
                  <c:v>0.70438408234194472</c:v>
                </c:pt>
                <c:pt idx="185">
                  <c:v>0.70528019569395328</c:v>
                </c:pt>
                <c:pt idx="186">
                  <c:v>0.70629970299037381</c:v>
                </c:pt>
                <c:pt idx="187">
                  <c:v>0.70697374743590802</c:v>
                </c:pt>
                <c:pt idx="188">
                  <c:v>0.70731840641744981</c:v>
                </c:pt>
                <c:pt idx="189">
                  <c:v>0.70817070889017197</c:v>
                </c:pt>
                <c:pt idx="190">
                  <c:v>0.7090380839131073</c:v>
                </c:pt>
                <c:pt idx="191">
                  <c:v>0.70992816824503058</c:v>
                </c:pt>
                <c:pt idx="192">
                  <c:v>0.71079072005189781</c:v>
                </c:pt>
                <c:pt idx="193">
                  <c:v>0.71174350619270799</c:v>
                </c:pt>
                <c:pt idx="194">
                  <c:v>0.71244146575124701</c:v>
                </c:pt>
                <c:pt idx="195">
                  <c:v>0.7128317443181007</c:v>
                </c:pt>
                <c:pt idx="196">
                  <c:v>0.71364124074821744</c:v>
                </c:pt>
                <c:pt idx="197">
                  <c:v>0.71446540779387502</c:v>
                </c:pt>
                <c:pt idx="198">
                  <c:v>0.71528997677420492</c:v>
                </c:pt>
                <c:pt idx="199">
                  <c:v>0.71612137864396486</c:v>
                </c:pt>
                <c:pt idx="200">
                  <c:v>0.71701849683265428</c:v>
                </c:pt>
                <c:pt idx="201">
                  <c:v>0.71767927743400084</c:v>
                </c:pt>
                <c:pt idx="202">
                  <c:v>0.71781935166731548</c:v>
                </c:pt>
                <c:pt idx="203">
                  <c:v>0.71857599368801794</c:v>
                </c:pt>
                <c:pt idx="204">
                  <c:v>0.71939594041961574</c:v>
                </c:pt>
                <c:pt idx="205">
                  <c:v>0.72024281677426127</c:v>
                </c:pt>
                <c:pt idx="206">
                  <c:v>0.7210929086062855</c:v>
                </c:pt>
                <c:pt idx="207">
                  <c:v>0.72213753681972803</c:v>
                </c:pt>
                <c:pt idx="208">
                  <c:v>0.72284172636568855</c:v>
                </c:pt>
                <c:pt idx="209">
                  <c:v>0.72322818655315491</c:v>
                </c:pt>
                <c:pt idx="210">
                  <c:v>0.72407405807111958</c:v>
                </c:pt>
                <c:pt idx="211">
                  <c:v>0.72481803914964293</c:v>
                </c:pt>
                <c:pt idx="212">
                  <c:v>0.72542897985161781</c:v>
                </c:pt>
                <c:pt idx="213">
                  <c:v>0.72628067942233143</c:v>
                </c:pt>
                <c:pt idx="214">
                  <c:v>0.72733535600258281</c:v>
                </c:pt>
                <c:pt idx="215">
                  <c:v>0.72811953054834133</c:v>
                </c:pt>
                <c:pt idx="216">
                  <c:v>0.72858979411499314</c:v>
                </c:pt>
                <c:pt idx="217">
                  <c:v>0.72972767117242132</c:v>
                </c:pt>
                <c:pt idx="218">
                  <c:v>0.73102893467416064</c:v>
                </c:pt>
                <c:pt idx="219">
                  <c:v>0.73234326105275127</c:v>
                </c:pt>
                <c:pt idx="220">
                  <c:v>0.73369617315988778</c:v>
                </c:pt>
                <c:pt idx="221">
                  <c:v>0.73548839986390491</c:v>
                </c:pt>
                <c:pt idx="222">
                  <c:v>0.73672555478540402</c:v>
                </c:pt>
                <c:pt idx="223">
                  <c:v>0.73748038810008087</c:v>
                </c:pt>
                <c:pt idx="224">
                  <c:v>0.7391048070783911</c:v>
                </c:pt>
                <c:pt idx="225">
                  <c:v>0.7407006886949643</c:v>
                </c:pt>
                <c:pt idx="226">
                  <c:v>0.74234279279885806</c:v>
                </c:pt>
                <c:pt idx="227">
                  <c:v>0.74399293559619872</c:v>
                </c:pt>
                <c:pt idx="228">
                  <c:v>0.74595015648321628</c:v>
                </c:pt>
                <c:pt idx="229">
                  <c:v>0.74725121901761937</c:v>
                </c:pt>
                <c:pt idx="230">
                  <c:v>0.74810733986972899</c:v>
                </c:pt>
                <c:pt idx="231">
                  <c:v>0.74990177721444395</c:v>
                </c:pt>
                <c:pt idx="232">
                  <c:v>0.75167993620492879</c:v>
                </c:pt>
                <c:pt idx="233">
                  <c:v>0.75354230050927129</c:v>
                </c:pt>
                <c:pt idx="234">
                  <c:v>0.75553971486352411</c:v>
                </c:pt>
                <c:pt idx="235">
                  <c:v>0.75785104019688365</c:v>
                </c:pt>
                <c:pt idx="236">
                  <c:v>0.75940110126080873</c:v>
                </c:pt>
                <c:pt idx="237">
                  <c:v>0.76032776164791605</c:v>
                </c:pt>
                <c:pt idx="238">
                  <c:v>0.76226106742192867</c:v>
                </c:pt>
                <c:pt idx="239">
                  <c:v>0.76415799810809348</c:v>
                </c:pt>
                <c:pt idx="240">
                  <c:v>0.76592229035238213</c:v>
                </c:pt>
                <c:pt idx="241">
                  <c:v>0.76769442032278168</c:v>
                </c:pt>
                <c:pt idx="242">
                  <c:v>0.76973906200103581</c:v>
                </c:pt>
                <c:pt idx="243">
                  <c:v>0.77105278547761802</c:v>
                </c:pt>
                <c:pt idx="244">
                  <c:v>0.7717658175863702</c:v>
                </c:pt>
                <c:pt idx="245">
                  <c:v>0.77330502641414178</c:v>
                </c:pt>
                <c:pt idx="246">
                  <c:v>0.77474556027985109</c:v>
                </c:pt>
                <c:pt idx="247">
                  <c:v>0.77619795121839463</c:v>
                </c:pt>
                <c:pt idx="248">
                  <c:v>0.77774359100092383</c:v>
                </c:pt>
                <c:pt idx="249">
                  <c:v>0.77944015725292126</c:v>
                </c:pt>
                <c:pt idx="250">
                  <c:v>0.7805193518481861</c:v>
                </c:pt>
                <c:pt idx="251">
                  <c:v>0.78114295349233998</c:v>
                </c:pt>
                <c:pt idx="252">
                  <c:v>0.78252681456924766</c:v>
                </c:pt>
                <c:pt idx="253">
                  <c:v>0.78395569232945861</c:v>
                </c:pt>
                <c:pt idx="254">
                  <c:v>0.78540748036599373</c:v>
                </c:pt>
                <c:pt idx="255">
                  <c:v>0.78685705776183079</c:v>
                </c:pt>
                <c:pt idx="256">
                  <c:v>0.78852548858676352</c:v>
                </c:pt>
                <c:pt idx="257">
                  <c:v>0.78953856492842645</c:v>
                </c:pt>
                <c:pt idx="258">
                  <c:v>0.79015513271581428</c:v>
                </c:pt>
                <c:pt idx="259">
                  <c:v>0.79153256283796425</c:v>
                </c:pt>
                <c:pt idx="260">
                  <c:v>0.79283181666634173</c:v>
                </c:pt>
                <c:pt idx="261">
                  <c:v>0.79400064269354109</c:v>
                </c:pt>
                <c:pt idx="262">
                  <c:v>0.79512525590678174</c:v>
                </c:pt>
                <c:pt idx="263">
                  <c:v>0.79646148772501557</c:v>
                </c:pt>
                <c:pt idx="264">
                  <c:v>0.79724345163007626</c:v>
                </c:pt>
                <c:pt idx="265">
                  <c:v>0.79773501773436262</c:v>
                </c:pt>
                <c:pt idx="266">
                  <c:v>0.79802260199243036</c:v>
                </c:pt>
                <c:pt idx="267">
                  <c:v>0.79897860361061934</c:v>
                </c:pt>
                <c:pt idx="268">
                  <c:v>0.79993440426147222</c:v>
                </c:pt>
                <c:pt idx="269">
                  <c:v>0.80090829197258084</c:v>
                </c:pt>
                <c:pt idx="270">
                  <c:v>0.80214404012272678</c:v>
                </c:pt>
                <c:pt idx="271">
                  <c:v>0.80287113994501136</c:v>
                </c:pt>
                <c:pt idx="272">
                  <c:v>0.80328995587360197</c:v>
                </c:pt>
                <c:pt idx="273">
                  <c:v>0.80416074734125242</c:v>
                </c:pt>
                <c:pt idx="274">
                  <c:v>0.80484303144756975</c:v>
                </c:pt>
                <c:pt idx="275">
                  <c:v>0.80556631289046698</c:v>
                </c:pt>
                <c:pt idx="276">
                  <c:v>0.8063251655518674</c:v>
                </c:pt>
                <c:pt idx="277">
                  <c:v>0.80719897152956044</c:v>
                </c:pt>
                <c:pt idx="278">
                  <c:v>0.80774881816133781</c:v>
                </c:pt>
                <c:pt idx="279">
                  <c:v>0.8080261530852606</c:v>
                </c:pt>
                <c:pt idx="280">
                  <c:v>0.80870220720415653</c:v>
                </c:pt>
                <c:pt idx="281">
                  <c:v>0.80934711138594506</c:v>
                </c:pt>
                <c:pt idx="282">
                  <c:v>0.80997593818083968</c:v>
                </c:pt>
                <c:pt idx="283">
                  <c:v>0.81058044792805695</c:v>
                </c:pt>
                <c:pt idx="284">
                  <c:v>0.81132704158195057</c:v>
                </c:pt>
                <c:pt idx="285">
                  <c:v>0.8118370966811651</c:v>
                </c:pt>
                <c:pt idx="286">
                  <c:v>0.81209493777347885</c:v>
                </c:pt>
                <c:pt idx="287">
                  <c:v>0.81272497037239044</c:v>
                </c:pt>
                <c:pt idx="288">
                  <c:v>0.81335058168990615</c:v>
                </c:pt>
                <c:pt idx="289">
                  <c:v>0.81401497970330383</c:v>
                </c:pt>
                <c:pt idx="290">
                  <c:v>0.81470148412368093</c:v>
                </c:pt>
                <c:pt idx="291">
                  <c:v>0.81545390583032373</c:v>
                </c:pt>
                <c:pt idx="292">
                  <c:v>0.81588879914580847</c:v>
                </c:pt>
                <c:pt idx="293">
                  <c:v>0.81612473479847902</c:v>
                </c:pt>
                <c:pt idx="294">
                  <c:v>0.81669447719653776</c:v>
                </c:pt>
                <c:pt idx="295">
                  <c:v>0.81723025611478295</c:v>
                </c:pt>
                <c:pt idx="296">
                  <c:v>0.8177718630857771</c:v>
                </c:pt>
                <c:pt idx="297">
                  <c:v>0.81836833413954735</c:v>
                </c:pt>
                <c:pt idx="298">
                  <c:v>0.81906287725337135</c:v>
                </c:pt>
                <c:pt idx="299">
                  <c:v>0.81944029391070983</c:v>
                </c:pt>
                <c:pt idx="300">
                  <c:v>0.81964809413631579</c:v>
                </c:pt>
                <c:pt idx="301">
                  <c:v>0.82016357535360707</c:v>
                </c:pt>
                <c:pt idx="302">
                  <c:v>0.8206344418222673</c:v>
                </c:pt>
                <c:pt idx="303">
                  <c:v>0.82110751893162548</c:v>
                </c:pt>
                <c:pt idx="304">
                  <c:v>0.82159426181984363</c:v>
                </c:pt>
                <c:pt idx="305">
                  <c:v>0.82221263831325708</c:v>
                </c:pt>
                <c:pt idx="306">
                  <c:v>0.82255669439279022</c:v>
                </c:pt>
                <c:pt idx="307">
                  <c:v>0.82276107817368116</c:v>
                </c:pt>
                <c:pt idx="308">
                  <c:v>0.82328278937839394</c:v>
                </c:pt>
                <c:pt idx="309">
                  <c:v>0.82376892936460355</c:v>
                </c:pt>
                <c:pt idx="310">
                  <c:v>0.82422874262977419</c:v>
                </c:pt>
                <c:pt idx="311">
                  <c:v>0.82470222167380469</c:v>
                </c:pt>
                <c:pt idx="312">
                  <c:v>0.82539957833033528</c:v>
                </c:pt>
                <c:pt idx="313">
                  <c:v>0.82588531638187246</c:v>
                </c:pt>
                <c:pt idx="314">
                  <c:v>0.8261680774238721</c:v>
                </c:pt>
                <c:pt idx="315">
                  <c:v>0.82688211436930525</c:v>
                </c:pt>
                <c:pt idx="316">
                  <c:v>0.82752842532244708</c:v>
                </c:pt>
                <c:pt idx="317">
                  <c:v>0.82820709201671328</c:v>
                </c:pt>
                <c:pt idx="318">
                  <c:v>0.82882466464078197</c:v>
                </c:pt>
                <c:pt idx="319">
                  <c:v>0.82956402347057323</c:v>
                </c:pt>
                <c:pt idx="320">
                  <c:v>0.83004312960001669</c:v>
                </c:pt>
                <c:pt idx="321">
                  <c:v>0.8303238809686545</c:v>
                </c:pt>
                <c:pt idx="322">
                  <c:v>0.83098104415794982</c:v>
                </c:pt>
                <c:pt idx="323">
                  <c:v>0.83158816648053746</c:v>
                </c:pt>
                <c:pt idx="324">
                  <c:v>0.83221317489604463</c:v>
                </c:pt>
                <c:pt idx="325">
                  <c:v>0.83281105272116807</c:v>
                </c:pt>
                <c:pt idx="326">
                  <c:v>0.83361592690255271</c:v>
                </c:pt>
                <c:pt idx="327">
                  <c:v>0.83409402819531531</c:v>
                </c:pt>
                <c:pt idx="328">
                  <c:v>0.83438141148604694</c:v>
                </c:pt>
                <c:pt idx="329">
                  <c:v>0.83494813937406309</c:v>
                </c:pt>
                <c:pt idx="330">
                  <c:v>0.83550100051588316</c:v>
                </c:pt>
                <c:pt idx="331">
                  <c:v>0.83606290518783111</c:v>
                </c:pt>
                <c:pt idx="332">
                  <c:v>0.83664189208335404</c:v>
                </c:pt>
                <c:pt idx="333">
                  <c:v>0.83733824390320366</c:v>
                </c:pt>
                <c:pt idx="334">
                  <c:v>0.83785412705516737</c:v>
                </c:pt>
                <c:pt idx="335">
                  <c:v>0.83816401868755064</c:v>
                </c:pt>
                <c:pt idx="336">
                  <c:v>0.83883364185168896</c:v>
                </c:pt>
                <c:pt idx="337">
                  <c:v>0.83942569162406322</c:v>
                </c:pt>
                <c:pt idx="338">
                  <c:v>0.84004065167276165</c:v>
                </c:pt>
                <c:pt idx="339">
                  <c:v>0.84067450265106058</c:v>
                </c:pt>
                <c:pt idx="340">
                  <c:v>0.84150067937008</c:v>
                </c:pt>
                <c:pt idx="341">
                  <c:v>0.84205796179329584</c:v>
                </c:pt>
                <c:pt idx="342">
                  <c:v>0.84245627905359655</c:v>
                </c:pt>
                <c:pt idx="343">
                  <c:v>0.84326256000633448</c:v>
                </c:pt>
                <c:pt idx="344">
                  <c:v>0.84402925039384569</c:v>
                </c:pt>
                <c:pt idx="345">
                  <c:v>0.84466089073144679</c:v>
                </c:pt>
                <c:pt idx="346">
                  <c:v>0.84467073813091942</c:v>
                </c:pt>
                <c:pt idx="347">
                  <c:v>0.84523224086819493</c:v>
                </c:pt>
                <c:pt idx="348">
                  <c:v>0.84566030129424974</c:v>
                </c:pt>
                <c:pt idx="349">
                  <c:v>0.84593723428350021</c:v>
                </c:pt>
                <c:pt idx="350">
                  <c:v>0.84666373120377625</c:v>
                </c:pt>
                <c:pt idx="351">
                  <c:v>0.84750618627702579</c:v>
                </c:pt>
                <c:pt idx="352">
                  <c:v>0.84847103045800654</c:v>
                </c:pt>
                <c:pt idx="353">
                  <c:v>0.84945416266657936</c:v>
                </c:pt>
                <c:pt idx="354">
                  <c:v>0.85049758507600481</c:v>
                </c:pt>
                <c:pt idx="355">
                  <c:v>0.85119815720991421</c:v>
                </c:pt>
                <c:pt idx="356">
                  <c:v>0.85161556636715163</c:v>
                </c:pt>
                <c:pt idx="357">
                  <c:v>0.8525540838270933</c:v>
                </c:pt>
                <c:pt idx="358">
                  <c:v>0.85342145885002874</c:v>
                </c:pt>
                <c:pt idx="359">
                  <c:v>0.8542516549157716</c:v>
                </c:pt>
                <c:pt idx="360">
                  <c:v>0.8550826548508591</c:v>
                </c:pt>
                <c:pt idx="361">
                  <c:v>0.8559526424491648</c:v>
                </c:pt>
                <c:pt idx="362">
                  <c:v>0.85659634082693636</c:v>
                </c:pt>
                <c:pt idx="363">
                  <c:v>0.85693698046175459</c:v>
                </c:pt>
                <c:pt idx="364">
                  <c:v>0.85767493252019267</c:v>
                </c:pt>
                <c:pt idx="365">
                  <c:v>0.85841951650072457</c:v>
                </c:pt>
                <c:pt idx="366">
                  <c:v>0.85916430144859268</c:v>
                </c:pt>
                <c:pt idx="367">
                  <c:v>0.85986869196188931</c:v>
                </c:pt>
                <c:pt idx="368">
                  <c:v>0.8606522636056394</c:v>
                </c:pt>
                <c:pt idx="369">
                  <c:v>0.86125355787547786</c:v>
                </c:pt>
                <c:pt idx="370">
                  <c:v>0.86162695518609278</c:v>
                </c:pt>
                <c:pt idx="371">
                  <c:v>0.86259159839973731</c:v>
                </c:pt>
                <c:pt idx="372">
                  <c:v>0.86357915188970591</c:v>
                </c:pt>
                <c:pt idx="373">
                  <c:v>0.8644756671763868</c:v>
                </c:pt>
                <c:pt idx="374">
                  <c:v>0.86524778368197486</c:v>
                </c:pt>
                <c:pt idx="375">
                  <c:v>0.86553396116868941</c:v>
                </c:pt>
                <c:pt idx="376">
                  <c:v>0.865536975678732</c:v>
                </c:pt>
                <c:pt idx="377">
                  <c:v>0.86590394203458931</c:v>
                </c:pt>
                <c:pt idx="378">
                  <c:v>0.86687782974569794</c:v>
                </c:pt>
                <c:pt idx="379">
                  <c:v>0.86786256969296005</c:v>
                </c:pt>
                <c:pt idx="380">
                  <c:v>0.86884087868546467</c:v>
                </c:pt>
                <c:pt idx="381">
                  <c:v>0.86975809360777168</c:v>
                </c:pt>
                <c:pt idx="382">
                  <c:v>0.87023458716184487</c:v>
                </c:pt>
                <c:pt idx="383">
                  <c:v>0.87037747493786588</c:v>
                </c:pt>
                <c:pt idx="384">
                  <c:v>0.87071670780133092</c:v>
                </c:pt>
                <c:pt idx="385">
                  <c:v>0.87150068137975334</c:v>
                </c:pt>
                <c:pt idx="386">
                  <c:v>0.87222778120203792</c:v>
                </c:pt>
                <c:pt idx="387">
                  <c:v>0.87299989770762587</c:v>
                </c:pt>
                <c:pt idx="388">
                  <c:v>0.87380215931364025</c:v>
                </c:pt>
                <c:pt idx="389">
                  <c:v>0.8746415998768472</c:v>
                </c:pt>
                <c:pt idx="390">
                  <c:v>0.87523405158389389</c:v>
                </c:pt>
                <c:pt idx="391">
                  <c:v>0.87561267404524945</c:v>
                </c:pt>
                <c:pt idx="392">
                  <c:v>0.87634600385495542</c:v>
                </c:pt>
                <c:pt idx="393">
                  <c:v>0.87703270924266863</c:v>
                </c:pt>
                <c:pt idx="394">
                  <c:v>0.87775558875089355</c:v>
                </c:pt>
                <c:pt idx="395">
                  <c:v>0.87850057466609777</c:v>
                </c:pt>
                <c:pt idx="396">
                  <c:v>0.87922646868436527</c:v>
                </c:pt>
                <c:pt idx="397">
                  <c:v>0.87973772958759688</c:v>
                </c:pt>
                <c:pt idx="398">
                  <c:v>0.88000823162208974</c:v>
                </c:pt>
                <c:pt idx="399">
                  <c:v>0.88048372033948208</c:v>
                </c:pt>
                <c:pt idx="400">
                  <c:v>0.88103296406925091</c:v>
                </c:pt>
                <c:pt idx="401">
                  <c:v>0.88156492460810865</c:v>
                </c:pt>
                <c:pt idx="402">
                  <c:v>0.8820375997827945</c:v>
                </c:pt>
                <c:pt idx="403">
                  <c:v>0.88255890905283496</c:v>
                </c:pt>
                <c:pt idx="404">
                  <c:v>0.88294577117497364</c:v>
                </c:pt>
                <c:pt idx="405">
                  <c:v>0.88317326619952474</c:v>
                </c:pt>
                <c:pt idx="406">
                  <c:v>0.88361258079640537</c:v>
                </c:pt>
                <c:pt idx="407">
                  <c:v>0.88404526347119228</c:v>
                </c:pt>
                <c:pt idx="408">
                  <c:v>0.88446789777917023</c:v>
                </c:pt>
                <c:pt idx="409">
                  <c:v>0.88489836981325909</c:v>
                </c:pt>
                <c:pt idx="410">
                  <c:v>0.88537164788995348</c:v>
                </c:pt>
                <c:pt idx="411">
                  <c:v>0.88572856587900195</c:v>
                </c:pt>
                <c:pt idx="412">
                  <c:v>0.8859534483281829</c:v>
                </c:pt>
                <c:pt idx="413">
                  <c:v>0.88628343669418375</c:v>
                </c:pt>
                <c:pt idx="414">
                  <c:v>0.88662447826367441</c:v>
                </c:pt>
                <c:pt idx="415">
                  <c:v>0.88700993361445979</c:v>
                </c:pt>
                <c:pt idx="416">
                  <c:v>0.88719120615169056</c:v>
                </c:pt>
                <c:pt idx="417">
                  <c:v>0.88744663563597015</c:v>
                </c:pt>
                <c:pt idx="418">
                  <c:v>0.88771894637648863</c:v>
                </c:pt>
                <c:pt idx="419">
                  <c:v>0.88791549243126866</c:v>
                </c:pt>
                <c:pt idx="420">
                  <c:v>0.88828828683987504</c:v>
                </c:pt>
                <c:pt idx="421">
                  <c:v>0.88857587109794289</c:v>
                </c:pt>
                <c:pt idx="422">
                  <c:v>0.88884235378571219</c:v>
                </c:pt>
                <c:pt idx="423">
                  <c:v>0.88912712450107345</c:v>
                </c:pt>
                <c:pt idx="424">
                  <c:v>0.88944465289223151</c:v>
                </c:pt>
                <c:pt idx="425">
                  <c:v>0.8896968668991323</c:v>
                </c:pt>
                <c:pt idx="426">
                  <c:v>0.88982327535358696</c:v>
                </c:pt>
                <c:pt idx="427">
                  <c:v>0.89004132491333787</c:v>
                </c:pt>
                <c:pt idx="428">
                  <c:v>0.89026037930976964</c:v>
                </c:pt>
                <c:pt idx="429">
                  <c:v>0.89047621822882261</c:v>
                </c:pt>
                <c:pt idx="430">
                  <c:v>0.89069969390665027</c:v>
                </c:pt>
                <c:pt idx="431">
                  <c:v>0.89094386922010405</c:v>
                </c:pt>
                <c:pt idx="432">
                  <c:v>0.89115528685776113</c:v>
                </c:pt>
                <c:pt idx="433">
                  <c:v>0.89128551369160314</c:v>
                </c:pt>
                <c:pt idx="434">
                  <c:v>0.89146256591477413</c:v>
                </c:pt>
                <c:pt idx="435">
                  <c:v>0.8916689593690269</c:v>
                </c:pt>
                <c:pt idx="436">
                  <c:v>0.89183134097665706</c:v>
                </c:pt>
                <c:pt idx="437">
                  <c:v>0.89196377845119701</c:v>
                </c:pt>
                <c:pt idx="438">
                  <c:v>0.8921454529231001</c:v>
                </c:pt>
                <c:pt idx="439">
                  <c:v>0.89234260187988867</c:v>
                </c:pt>
                <c:pt idx="440">
                  <c:v>0.89244208071129572</c:v>
                </c:pt>
                <c:pt idx="441">
                  <c:v>0.89258195397727425</c:v>
                </c:pt>
                <c:pt idx="442">
                  <c:v>0.89271660209251213</c:v>
                </c:pt>
                <c:pt idx="443">
                  <c:v>0.8928462260243456</c:v>
                </c:pt>
                <c:pt idx="444">
                  <c:v>0.89299695152647751</c:v>
                </c:pt>
                <c:pt idx="445">
                  <c:v>0.89314164800852425</c:v>
                </c:pt>
                <c:pt idx="446">
                  <c:v>0.8932789086991324</c:v>
                </c:pt>
                <c:pt idx="447">
                  <c:v>0.89336090337229224</c:v>
                </c:pt>
                <c:pt idx="448">
                  <c:v>0.89347022960317191</c:v>
                </c:pt>
                <c:pt idx="449">
                  <c:v>0.89358277131143049</c:v>
                </c:pt>
                <c:pt idx="450">
                  <c:v>0.8936910927056293</c:v>
                </c:pt>
                <c:pt idx="451">
                  <c:v>0.89379097347170877</c:v>
                </c:pt>
                <c:pt idx="452">
                  <c:v>0.89392079837087834</c:v>
                </c:pt>
                <c:pt idx="453">
                  <c:v>0.89403514878516255</c:v>
                </c:pt>
                <c:pt idx="454">
                  <c:v>0.89409785059404945</c:v>
                </c:pt>
                <c:pt idx="455">
                  <c:v>0.89419974103349065</c:v>
                </c:pt>
                <c:pt idx="456">
                  <c:v>0.89430926823170653</c:v>
                </c:pt>
                <c:pt idx="457">
                  <c:v>0.89441879542992242</c:v>
                </c:pt>
                <c:pt idx="458">
                  <c:v>0.8945267148894489</c:v>
                </c:pt>
                <c:pt idx="459">
                  <c:v>0.89466839686145294</c:v>
                </c:pt>
                <c:pt idx="460">
                  <c:v>0.89479179080586491</c:v>
                </c:pt>
                <c:pt idx="461">
                  <c:v>0.8948778048257483</c:v>
                </c:pt>
                <c:pt idx="462">
                  <c:v>0.89504018643337846</c:v>
                </c:pt>
                <c:pt idx="463">
                  <c:v>0.89515614458635195</c:v>
                </c:pt>
                <c:pt idx="464">
                  <c:v>0.89526547081723162</c:v>
                </c:pt>
                <c:pt idx="465">
                  <c:v>0.89539690345509071</c:v>
                </c:pt>
                <c:pt idx="466">
                  <c:v>0.89553396317836276</c:v>
                </c:pt>
                <c:pt idx="467">
                  <c:v>0.89563143233640807</c:v>
                </c:pt>
                <c:pt idx="468">
                  <c:v>0.89568890899455433</c:v>
                </c:pt>
                <c:pt idx="469">
                  <c:v>0.89579823522543411</c:v>
                </c:pt>
                <c:pt idx="470">
                  <c:v>0.89590113050155618</c:v>
                </c:pt>
                <c:pt idx="471">
                  <c:v>0.89603417087810466</c:v>
                </c:pt>
                <c:pt idx="472">
                  <c:v>0.89618971959630489</c:v>
                </c:pt>
                <c:pt idx="473">
                  <c:v>0.89634526831450501</c:v>
                </c:pt>
                <c:pt idx="474">
                  <c:v>0.89647790675638117</c:v>
                </c:pt>
                <c:pt idx="475">
                  <c:v>0.89657195946971147</c:v>
                </c:pt>
                <c:pt idx="476">
                  <c:v>0.89670077953220029</c:v>
                </c:pt>
                <c:pt idx="477">
                  <c:v>0.89682216380325053</c:v>
                </c:pt>
                <c:pt idx="478">
                  <c:v>0.89694977806172227</c:v>
                </c:pt>
                <c:pt idx="479">
                  <c:v>0.89707317200613435</c:v>
                </c:pt>
                <c:pt idx="480">
                  <c:v>0.89721485397813838</c:v>
                </c:pt>
                <c:pt idx="481">
                  <c:v>0.89733684115119716</c:v>
                </c:pt>
                <c:pt idx="482">
                  <c:v>0.89742104646505494</c:v>
                </c:pt>
                <c:pt idx="483">
                  <c:v>0.89757498744456565</c:v>
                </c:pt>
                <c:pt idx="484">
                  <c:v>0.89772792358739562</c:v>
                </c:pt>
                <c:pt idx="485">
                  <c:v>0.89789010422768956</c:v>
                </c:pt>
                <c:pt idx="486">
                  <c:v>0.89806434290815407</c:v>
                </c:pt>
                <c:pt idx="487">
                  <c:v>0.89823355740521427</c:v>
                </c:pt>
                <c:pt idx="488">
                  <c:v>0.89836378423905627</c:v>
                </c:pt>
                <c:pt idx="489">
                  <c:v>0.89841663864847054</c:v>
                </c:pt>
                <c:pt idx="490">
                  <c:v>0.89856193803252571</c:v>
                </c:pt>
                <c:pt idx="491">
                  <c:v>0.89870924708994271</c:v>
                </c:pt>
                <c:pt idx="492">
                  <c:v>0.89883485167505273</c:v>
                </c:pt>
                <c:pt idx="493">
                  <c:v>0.89896588237823938</c:v>
                </c:pt>
                <c:pt idx="494">
                  <c:v>0.89908405117191093</c:v>
                </c:pt>
                <c:pt idx="495">
                  <c:v>0.89920764608365911</c:v>
                </c:pt>
                <c:pt idx="496">
                  <c:v>0.89928019529201864</c:v>
                </c:pt>
                <c:pt idx="497">
                  <c:v>0.89938027702543422</c:v>
                </c:pt>
                <c:pt idx="498">
                  <c:v>0.89941604921127349</c:v>
                </c:pt>
              </c:numCache>
            </c:numRef>
          </c:val>
          <c:smooth val="0"/>
          <c:extLst>
            <c:ext xmlns:c16="http://schemas.microsoft.com/office/drawing/2014/chart" uri="{C3380CC4-5D6E-409C-BE32-E72D297353CC}">
              <c16:uniqueId val="{00000007-BD60-48A1-8DA9-1BA9A54BBDF4}"/>
            </c:ext>
          </c:extLst>
        </c:ser>
        <c:ser>
          <c:idx val="5"/>
          <c:order val="8"/>
          <c:tx>
            <c:strRef>
              <c:f>People!$AZ$1</c:f>
              <c:strCache>
                <c:ptCount val="1"/>
                <c:pt idx="0">
                  <c:v>% 65-74</c:v>
                </c:pt>
              </c:strCache>
            </c:strRef>
          </c:tx>
          <c:spPr>
            <a:ln w="28575" cap="rnd">
              <a:solidFill>
                <a:schemeClr val="accent6"/>
              </a:solidFill>
              <a:round/>
            </a:ln>
            <a:effectLst/>
          </c:spPr>
          <c:marker>
            <c:symbol val="none"/>
          </c:marker>
          <c:cat>
            <c:numRef>
              <c:f>People!PeopleDate</c:f>
              <c:numCache>
                <c:formatCode>m/d/yyyy</c:formatCode>
                <c:ptCount val="499"/>
                <c:pt idx="0">
                  <c:v>44179</c:v>
                </c:pt>
                <c:pt idx="1">
                  <c:v>44180</c:v>
                </c:pt>
                <c:pt idx="2">
                  <c:v>44181</c:v>
                </c:pt>
                <c:pt idx="3">
                  <c:v>44182</c:v>
                </c:pt>
                <c:pt idx="4">
                  <c:v>44183</c:v>
                </c:pt>
                <c:pt idx="5">
                  <c:v>44184</c:v>
                </c:pt>
                <c:pt idx="6">
                  <c:v>44185</c:v>
                </c:pt>
                <c:pt idx="7">
                  <c:v>44186</c:v>
                </c:pt>
                <c:pt idx="8">
                  <c:v>44187</c:v>
                </c:pt>
                <c:pt idx="9">
                  <c:v>44188</c:v>
                </c:pt>
                <c:pt idx="10">
                  <c:v>44189</c:v>
                </c:pt>
                <c:pt idx="11">
                  <c:v>44190</c:v>
                </c:pt>
                <c:pt idx="12">
                  <c:v>44191</c:v>
                </c:pt>
                <c:pt idx="13">
                  <c:v>44192</c:v>
                </c:pt>
                <c:pt idx="14">
                  <c:v>44193</c:v>
                </c:pt>
                <c:pt idx="15">
                  <c:v>44194</c:v>
                </c:pt>
                <c:pt idx="16">
                  <c:v>44195</c:v>
                </c:pt>
                <c:pt idx="17">
                  <c:v>44196</c:v>
                </c:pt>
                <c:pt idx="18">
                  <c:v>44197</c:v>
                </c:pt>
                <c:pt idx="19">
                  <c:v>44198</c:v>
                </c:pt>
                <c:pt idx="20">
                  <c:v>44199</c:v>
                </c:pt>
                <c:pt idx="21">
                  <c:v>44200</c:v>
                </c:pt>
                <c:pt idx="22">
                  <c:v>44201</c:v>
                </c:pt>
                <c:pt idx="23">
                  <c:v>44202</c:v>
                </c:pt>
                <c:pt idx="24">
                  <c:v>44203</c:v>
                </c:pt>
                <c:pt idx="25">
                  <c:v>44204</c:v>
                </c:pt>
                <c:pt idx="26">
                  <c:v>44205</c:v>
                </c:pt>
                <c:pt idx="27">
                  <c:v>44206</c:v>
                </c:pt>
                <c:pt idx="28">
                  <c:v>44207</c:v>
                </c:pt>
                <c:pt idx="29">
                  <c:v>44208</c:v>
                </c:pt>
                <c:pt idx="30">
                  <c:v>44209</c:v>
                </c:pt>
                <c:pt idx="31">
                  <c:v>44210</c:v>
                </c:pt>
                <c:pt idx="32">
                  <c:v>44211</c:v>
                </c:pt>
                <c:pt idx="33">
                  <c:v>44212</c:v>
                </c:pt>
                <c:pt idx="34">
                  <c:v>44213</c:v>
                </c:pt>
                <c:pt idx="35">
                  <c:v>44214</c:v>
                </c:pt>
                <c:pt idx="36">
                  <c:v>44215</c:v>
                </c:pt>
                <c:pt idx="37">
                  <c:v>44216</c:v>
                </c:pt>
                <c:pt idx="38">
                  <c:v>44217</c:v>
                </c:pt>
                <c:pt idx="39">
                  <c:v>44218</c:v>
                </c:pt>
                <c:pt idx="40">
                  <c:v>44219</c:v>
                </c:pt>
                <c:pt idx="41">
                  <c:v>44220</c:v>
                </c:pt>
                <c:pt idx="42">
                  <c:v>44221</c:v>
                </c:pt>
                <c:pt idx="43">
                  <c:v>44222</c:v>
                </c:pt>
                <c:pt idx="44">
                  <c:v>44223</c:v>
                </c:pt>
                <c:pt idx="45">
                  <c:v>44224</c:v>
                </c:pt>
                <c:pt idx="46">
                  <c:v>44225</c:v>
                </c:pt>
                <c:pt idx="47">
                  <c:v>44226</c:v>
                </c:pt>
                <c:pt idx="48">
                  <c:v>44227</c:v>
                </c:pt>
                <c:pt idx="49">
                  <c:v>44228</c:v>
                </c:pt>
                <c:pt idx="50">
                  <c:v>44229</c:v>
                </c:pt>
                <c:pt idx="51">
                  <c:v>44230</c:v>
                </c:pt>
                <c:pt idx="52">
                  <c:v>44231</c:v>
                </c:pt>
                <c:pt idx="53">
                  <c:v>44232</c:v>
                </c:pt>
                <c:pt idx="54">
                  <c:v>44233</c:v>
                </c:pt>
                <c:pt idx="55">
                  <c:v>44234</c:v>
                </c:pt>
                <c:pt idx="56">
                  <c:v>44235</c:v>
                </c:pt>
                <c:pt idx="57">
                  <c:v>44236</c:v>
                </c:pt>
                <c:pt idx="58">
                  <c:v>44237</c:v>
                </c:pt>
                <c:pt idx="59">
                  <c:v>44238</c:v>
                </c:pt>
                <c:pt idx="60">
                  <c:v>44239</c:v>
                </c:pt>
                <c:pt idx="61">
                  <c:v>44240</c:v>
                </c:pt>
                <c:pt idx="62">
                  <c:v>44241</c:v>
                </c:pt>
                <c:pt idx="63">
                  <c:v>44242</c:v>
                </c:pt>
                <c:pt idx="64">
                  <c:v>44243</c:v>
                </c:pt>
                <c:pt idx="65">
                  <c:v>44244</c:v>
                </c:pt>
                <c:pt idx="66">
                  <c:v>44245</c:v>
                </c:pt>
                <c:pt idx="67">
                  <c:v>44246</c:v>
                </c:pt>
                <c:pt idx="68">
                  <c:v>44247</c:v>
                </c:pt>
                <c:pt idx="69">
                  <c:v>44248</c:v>
                </c:pt>
                <c:pt idx="70">
                  <c:v>44249</c:v>
                </c:pt>
                <c:pt idx="71">
                  <c:v>44250</c:v>
                </c:pt>
                <c:pt idx="72">
                  <c:v>44251</c:v>
                </c:pt>
                <c:pt idx="73">
                  <c:v>44252</c:v>
                </c:pt>
                <c:pt idx="74">
                  <c:v>44253</c:v>
                </c:pt>
                <c:pt idx="75">
                  <c:v>44254</c:v>
                </c:pt>
                <c:pt idx="76">
                  <c:v>44255</c:v>
                </c:pt>
                <c:pt idx="77">
                  <c:v>44256</c:v>
                </c:pt>
                <c:pt idx="78">
                  <c:v>44257</c:v>
                </c:pt>
                <c:pt idx="79">
                  <c:v>44258</c:v>
                </c:pt>
                <c:pt idx="80">
                  <c:v>44259</c:v>
                </c:pt>
                <c:pt idx="81">
                  <c:v>44260</c:v>
                </c:pt>
                <c:pt idx="82">
                  <c:v>44261</c:v>
                </c:pt>
                <c:pt idx="83">
                  <c:v>44262</c:v>
                </c:pt>
                <c:pt idx="84">
                  <c:v>44263</c:v>
                </c:pt>
                <c:pt idx="85">
                  <c:v>44264</c:v>
                </c:pt>
                <c:pt idx="86">
                  <c:v>44265</c:v>
                </c:pt>
                <c:pt idx="87">
                  <c:v>44266</c:v>
                </c:pt>
                <c:pt idx="88">
                  <c:v>44267</c:v>
                </c:pt>
                <c:pt idx="89">
                  <c:v>44268</c:v>
                </c:pt>
                <c:pt idx="90">
                  <c:v>44269</c:v>
                </c:pt>
                <c:pt idx="91">
                  <c:v>44270</c:v>
                </c:pt>
                <c:pt idx="92">
                  <c:v>44271</c:v>
                </c:pt>
                <c:pt idx="93">
                  <c:v>44272</c:v>
                </c:pt>
                <c:pt idx="94">
                  <c:v>44273</c:v>
                </c:pt>
                <c:pt idx="95">
                  <c:v>44274</c:v>
                </c:pt>
                <c:pt idx="96">
                  <c:v>44275</c:v>
                </c:pt>
                <c:pt idx="97">
                  <c:v>44276</c:v>
                </c:pt>
                <c:pt idx="98">
                  <c:v>44277</c:v>
                </c:pt>
                <c:pt idx="99">
                  <c:v>44278</c:v>
                </c:pt>
                <c:pt idx="100">
                  <c:v>44279</c:v>
                </c:pt>
                <c:pt idx="101">
                  <c:v>44280</c:v>
                </c:pt>
                <c:pt idx="102">
                  <c:v>44281</c:v>
                </c:pt>
                <c:pt idx="103">
                  <c:v>44282</c:v>
                </c:pt>
                <c:pt idx="104">
                  <c:v>44283</c:v>
                </c:pt>
                <c:pt idx="105">
                  <c:v>44284</c:v>
                </c:pt>
                <c:pt idx="106">
                  <c:v>44285</c:v>
                </c:pt>
                <c:pt idx="107">
                  <c:v>44286</c:v>
                </c:pt>
                <c:pt idx="108">
                  <c:v>44287</c:v>
                </c:pt>
                <c:pt idx="109">
                  <c:v>44288</c:v>
                </c:pt>
                <c:pt idx="110">
                  <c:v>44289</c:v>
                </c:pt>
                <c:pt idx="111">
                  <c:v>44290</c:v>
                </c:pt>
                <c:pt idx="112">
                  <c:v>44291</c:v>
                </c:pt>
                <c:pt idx="113">
                  <c:v>44292</c:v>
                </c:pt>
                <c:pt idx="114">
                  <c:v>44293</c:v>
                </c:pt>
                <c:pt idx="115">
                  <c:v>44294</c:v>
                </c:pt>
                <c:pt idx="116">
                  <c:v>44295</c:v>
                </c:pt>
                <c:pt idx="117">
                  <c:v>44296</c:v>
                </c:pt>
                <c:pt idx="118">
                  <c:v>44297</c:v>
                </c:pt>
                <c:pt idx="119">
                  <c:v>44298</c:v>
                </c:pt>
                <c:pt idx="120">
                  <c:v>44299</c:v>
                </c:pt>
                <c:pt idx="121">
                  <c:v>44300</c:v>
                </c:pt>
                <c:pt idx="122">
                  <c:v>44301</c:v>
                </c:pt>
                <c:pt idx="123">
                  <c:v>44302</c:v>
                </c:pt>
                <c:pt idx="124">
                  <c:v>44303</c:v>
                </c:pt>
                <c:pt idx="125">
                  <c:v>44304</c:v>
                </c:pt>
                <c:pt idx="126">
                  <c:v>44305</c:v>
                </c:pt>
                <c:pt idx="127">
                  <c:v>44306</c:v>
                </c:pt>
                <c:pt idx="128">
                  <c:v>44307</c:v>
                </c:pt>
                <c:pt idx="129">
                  <c:v>44308</c:v>
                </c:pt>
                <c:pt idx="130">
                  <c:v>44309</c:v>
                </c:pt>
                <c:pt idx="131">
                  <c:v>44310</c:v>
                </c:pt>
                <c:pt idx="132">
                  <c:v>44311</c:v>
                </c:pt>
                <c:pt idx="133">
                  <c:v>44312</c:v>
                </c:pt>
                <c:pt idx="134">
                  <c:v>44313</c:v>
                </c:pt>
                <c:pt idx="135">
                  <c:v>44314</c:v>
                </c:pt>
                <c:pt idx="136">
                  <c:v>44315</c:v>
                </c:pt>
                <c:pt idx="137">
                  <c:v>44316</c:v>
                </c:pt>
                <c:pt idx="138">
                  <c:v>44317</c:v>
                </c:pt>
                <c:pt idx="139">
                  <c:v>44318</c:v>
                </c:pt>
                <c:pt idx="140">
                  <c:v>44319</c:v>
                </c:pt>
                <c:pt idx="141">
                  <c:v>44320</c:v>
                </c:pt>
                <c:pt idx="142">
                  <c:v>44321</c:v>
                </c:pt>
                <c:pt idx="143">
                  <c:v>44322</c:v>
                </c:pt>
                <c:pt idx="144">
                  <c:v>44323</c:v>
                </c:pt>
                <c:pt idx="145">
                  <c:v>44324</c:v>
                </c:pt>
                <c:pt idx="146">
                  <c:v>44325</c:v>
                </c:pt>
                <c:pt idx="147">
                  <c:v>44326</c:v>
                </c:pt>
                <c:pt idx="148">
                  <c:v>44327</c:v>
                </c:pt>
                <c:pt idx="149">
                  <c:v>44328</c:v>
                </c:pt>
                <c:pt idx="150">
                  <c:v>44329</c:v>
                </c:pt>
                <c:pt idx="151">
                  <c:v>44330</c:v>
                </c:pt>
                <c:pt idx="152">
                  <c:v>44331</c:v>
                </c:pt>
                <c:pt idx="153">
                  <c:v>44332</c:v>
                </c:pt>
                <c:pt idx="154">
                  <c:v>44333</c:v>
                </c:pt>
                <c:pt idx="155">
                  <c:v>44334</c:v>
                </c:pt>
                <c:pt idx="156">
                  <c:v>44335</c:v>
                </c:pt>
                <c:pt idx="157">
                  <c:v>44336</c:v>
                </c:pt>
                <c:pt idx="158">
                  <c:v>44337</c:v>
                </c:pt>
                <c:pt idx="159">
                  <c:v>44338</c:v>
                </c:pt>
                <c:pt idx="160">
                  <c:v>44339</c:v>
                </c:pt>
                <c:pt idx="161">
                  <c:v>44340</c:v>
                </c:pt>
                <c:pt idx="162">
                  <c:v>44341</c:v>
                </c:pt>
                <c:pt idx="163">
                  <c:v>44342</c:v>
                </c:pt>
                <c:pt idx="164">
                  <c:v>44343</c:v>
                </c:pt>
                <c:pt idx="165">
                  <c:v>44344</c:v>
                </c:pt>
                <c:pt idx="166">
                  <c:v>44345</c:v>
                </c:pt>
                <c:pt idx="167">
                  <c:v>44346</c:v>
                </c:pt>
                <c:pt idx="168">
                  <c:v>44347</c:v>
                </c:pt>
                <c:pt idx="169">
                  <c:v>44348</c:v>
                </c:pt>
                <c:pt idx="170">
                  <c:v>44349</c:v>
                </c:pt>
                <c:pt idx="171">
                  <c:v>44350</c:v>
                </c:pt>
                <c:pt idx="172">
                  <c:v>44351</c:v>
                </c:pt>
                <c:pt idx="173">
                  <c:v>44352</c:v>
                </c:pt>
                <c:pt idx="174">
                  <c:v>44353</c:v>
                </c:pt>
                <c:pt idx="175">
                  <c:v>44354</c:v>
                </c:pt>
                <c:pt idx="176">
                  <c:v>44355</c:v>
                </c:pt>
                <c:pt idx="177">
                  <c:v>44356</c:v>
                </c:pt>
                <c:pt idx="178">
                  <c:v>44357</c:v>
                </c:pt>
                <c:pt idx="179">
                  <c:v>44358</c:v>
                </c:pt>
                <c:pt idx="180">
                  <c:v>44359</c:v>
                </c:pt>
                <c:pt idx="181">
                  <c:v>44360</c:v>
                </c:pt>
                <c:pt idx="182">
                  <c:v>44361</c:v>
                </c:pt>
                <c:pt idx="183">
                  <c:v>44362</c:v>
                </c:pt>
                <c:pt idx="184">
                  <c:v>44363</c:v>
                </c:pt>
                <c:pt idx="185">
                  <c:v>44364</c:v>
                </c:pt>
                <c:pt idx="186">
                  <c:v>44365</c:v>
                </c:pt>
                <c:pt idx="187">
                  <c:v>44366</c:v>
                </c:pt>
                <c:pt idx="188">
                  <c:v>44367</c:v>
                </c:pt>
                <c:pt idx="189">
                  <c:v>44368</c:v>
                </c:pt>
                <c:pt idx="190">
                  <c:v>44369</c:v>
                </c:pt>
                <c:pt idx="191">
                  <c:v>44370</c:v>
                </c:pt>
                <c:pt idx="192">
                  <c:v>44371</c:v>
                </c:pt>
                <c:pt idx="193">
                  <c:v>44372</c:v>
                </c:pt>
                <c:pt idx="194">
                  <c:v>44373</c:v>
                </c:pt>
                <c:pt idx="195">
                  <c:v>44374</c:v>
                </c:pt>
                <c:pt idx="196">
                  <c:v>44375</c:v>
                </c:pt>
                <c:pt idx="197">
                  <c:v>44376</c:v>
                </c:pt>
                <c:pt idx="198">
                  <c:v>44377</c:v>
                </c:pt>
                <c:pt idx="199">
                  <c:v>44378</c:v>
                </c:pt>
                <c:pt idx="200">
                  <c:v>44379</c:v>
                </c:pt>
                <c:pt idx="201">
                  <c:v>44380</c:v>
                </c:pt>
                <c:pt idx="202">
                  <c:v>44381</c:v>
                </c:pt>
                <c:pt idx="203">
                  <c:v>44382</c:v>
                </c:pt>
                <c:pt idx="204">
                  <c:v>44383</c:v>
                </c:pt>
                <c:pt idx="205">
                  <c:v>44384</c:v>
                </c:pt>
                <c:pt idx="206">
                  <c:v>44385</c:v>
                </c:pt>
                <c:pt idx="207">
                  <c:v>44386</c:v>
                </c:pt>
                <c:pt idx="208">
                  <c:v>44387</c:v>
                </c:pt>
                <c:pt idx="209">
                  <c:v>44388</c:v>
                </c:pt>
                <c:pt idx="210">
                  <c:v>44389</c:v>
                </c:pt>
                <c:pt idx="211">
                  <c:v>44390</c:v>
                </c:pt>
                <c:pt idx="212">
                  <c:v>44391</c:v>
                </c:pt>
                <c:pt idx="213">
                  <c:v>44392</c:v>
                </c:pt>
                <c:pt idx="214">
                  <c:v>44393</c:v>
                </c:pt>
                <c:pt idx="215">
                  <c:v>44394</c:v>
                </c:pt>
                <c:pt idx="216">
                  <c:v>44395</c:v>
                </c:pt>
                <c:pt idx="217">
                  <c:v>44396</c:v>
                </c:pt>
                <c:pt idx="218">
                  <c:v>44397</c:v>
                </c:pt>
                <c:pt idx="219">
                  <c:v>44398</c:v>
                </c:pt>
                <c:pt idx="220">
                  <c:v>44399</c:v>
                </c:pt>
                <c:pt idx="221">
                  <c:v>44400</c:v>
                </c:pt>
                <c:pt idx="222">
                  <c:v>44401</c:v>
                </c:pt>
                <c:pt idx="223">
                  <c:v>44402</c:v>
                </c:pt>
                <c:pt idx="224">
                  <c:v>44403</c:v>
                </c:pt>
                <c:pt idx="225">
                  <c:v>44404</c:v>
                </c:pt>
                <c:pt idx="226">
                  <c:v>44405</c:v>
                </c:pt>
                <c:pt idx="227">
                  <c:v>44406</c:v>
                </c:pt>
                <c:pt idx="228">
                  <c:v>44407</c:v>
                </c:pt>
                <c:pt idx="229">
                  <c:v>44408</c:v>
                </c:pt>
                <c:pt idx="230">
                  <c:v>44409</c:v>
                </c:pt>
                <c:pt idx="231">
                  <c:v>44410</c:v>
                </c:pt>
                <c:pt idx="232">
                  <c:v>44411</c:v>
                </c:pt>
                <c:pt idx="233">
                  <c:v>44412</c:v>
                </c:pt>
                <c:pt idx="234">
                  <c:v>44413</c:v>
                </c:pt>
                <c:pt idx="235">
                  <c:v>44414</c:v>
                </c:pt>
                <c:pt idx="236">
                  <c:v>44415</c:v>
                </c:pt>
                <c:pt idx="237">
                  <c:v>44416</c:v>
                </c:pt>
                <c:pt idx="238">
                  <c:v>44417</c:v>
                </c:pt>
                <c:pt idx="239">
                  <c:v>44418</c:v>
                </c:pt>
                <c:pt idx="240">
                  <c:v>44419</c:v>
                </c:pt>
                <c:pt idx="241">
                  <c:v>44420</c:v>
                </c:pt>
                <c:pt idx="242">
                  <c:v>44421</c:v>
                </c:pt>
                <c:pt idx="243">
                  <c:v>44422</c:v>
                </c:pt>
                <c:pt idx="244">
                  <c:v>44423</c:v>
                </c:pt>
                <c:pt idx="245">
                  <c:v>44424</c:v>
                </c:pt>
                <c:pt idx="246">
                  <c:v>44425</c:v>
                </c:pt>
                <c:pt idx="247">
                  <c:v>44426</c:v>
                </c:pt>
                <c:pt idx="248">
                  <c:v>44427</c:v>
                </c:pt>
                <c:pt idx="249">
                  <c:v>44428</c:v>
                </c:pt>
                <c:pt idx="250">
                  <c:v>44429</c:v>
                </c:pt>
                <c:pt idx="251">
                  <c:v>44430</c:v>
                </c:pt>
                <c:pt idx="252">
                  <c:v>44431</c:v>
                </c:pt>
                <c:pt idx="253">
                  <c:v>44432</c:v>
                </c:pt>
                <c:pt idx="254">
                  <c:v>44433</c:v>
                </c:pt>
                <c:pt idx="255">
                  <c:v>44434</c:v>
                </c:pt>
                <c:pt idx="256">
                  <c:v>44435</c:v>
                </c:pt>
                <c:pt idx="257">
                  <c:v>44436</c:v>
                </c:pt>
                <c:pt idx="258">
                  <c:v>44437</c:v>
                </c:pt>
                <c:pt idx="259">
                  <c:v>44438</c:v>
                </c:pt>
                <c:pt idx="260">
                  <c:v>44439</c:v>
                </c:pt>
                <c:pt idx="261">
                  <c:v>44440</c:v>
                </c:pt>
                <c:pt idx="262">
                  <c:v>44441</c:v>
                </c:pt>
                <c:pt idx="263">
                  <c:v>44442</c:v>
                </c:pt>
                <c:pt idx="264">
                  <c:v>44443</c:v>
                </c:pt>
                <c:pt idx="265">
                  <c:v>44444</c:v>
                </c:pt>
                <c:pt idx="266">
                  <c:v>44445</c:v>
                </c:pt>
                <c:pt idx="267">
                  <c:v>44446</c:v>
                </c:pt>
                <c:pt idx="268">
                  <c:v>44447</c:v>
                </c:pt>
                <c:pt idx="269">
                  <c:v>44448</c:v>
                </c:pt>
                <c:pt idx="270">
                  <c:v>44449</c:v>
                </c:pt>
                <c:pt idx="271">
                  <c:v>44450</c:v>
                </c:pt>
                <c:pt idx="272">
                  <c:v>44451</c:v>
                </c:pt>
                <c:pt idx="273">
                  <c:v>44452</c:v>
                </c:pt>
                <c:pt idx="274">
                  <c:v>44453</c:v>
                </c:pt>
                <c:pt idx="275">
                  <c:v>44454</c:v>
                </c:pt>
                <c:pt idx="276">
                  <c:v>44455</c:v>
                </c:pt>
                <c:pt idx="277">
                  <c:v>44456</c:v>
                </c:pt>
                <c:pt idx="278">
                  <c:v>44457</c:v>
                </c:pt>
                <c:pt idx="279">
                  <c:v>44458</c:v>
                </c:pt>
                <c:pt idx="280">
                  <c:v>44459</c:v>
                </c:pt>
                <c:pt idx="281">
                  <c:v>44460</c:v>
                </c:pt>
                <c:pt idx="282">
                  <c:v>44461</c:v>
                </c:pt>
                <c:pt idx="283">
                  <c:v>44462</c:v>
                </c:pt>
                <c:pt idx="284">
                  <c:v>44463</c:v>
                </c:pt>
                <c:pt idx="285">
                  <c:v>44464</c:v>
                </c:pt>
                <c:pt idx="286">
                  <c:v>44465</c:v>
                </c:pt>
                <c:pt idx="287">
                  <c:v>44466</c:v>
                </c:pt>
                <c:pt idx="288">
                  <c:v>44467</c:v>
                </c:pt>
                <c:pt idx="289">
                  <c:v>44468</c:v>
                </c:pt>
                <c:pt idx="290">
                  <c:v>44469</c:v>
                </c:pt>
                <c:pt idx="291">
                  <c:v>44470</c:v>
                </c:pt>
                <c:pt idx="292">
                  <c:v>44471</c:v>
                </c:pt>
                <c:pt idx="293">
                  <c:v>44472</c:v>
                </c:pt>
                <c:pt idx="294">
                  <c:v>44473</c:v>
                </c:pt>
                <c:pt idx="295">
                  <c:v>44474</c:v>
                </c:pt>
                <c:pt idx="296">
                  <c:v>44475</c:v>
                </c:pt>
                <c:pt idx="297">
                  <c:v>44476</c:v>
                </c:pt>
                <c:pt idx="298">
                  <c:v>44477</c:v>
                </c:pt>
                <c:pt idx="299">
                  <c:v>44478</c:v>
                </c:pt>
                <c:pt idx="300">
                  <c:v>44479</c:v>
                </c:pt>
                <c:pt idx="301">
                  <c:v>44480</c:v>
                </c:pt>
                <c:pt idx="302">
                  <c:v>44481</c:v>
                </c:pt>
                <c:pt idx="303">
                  <c:v>44482</c:v>
                </c:pt>
                <c:pt idx="304">
                  <c:v>44483</c:v>
                </c:pt>
                <c:pt idx="305">
                  <c:v>44484</c:v>
                </c:pt>
                <c:pt idx="306">
                  <c:v>44485</c:v>
                </c:pt>
                <c:pt idx="307">
                  <c:v>44486</c:v>
                </c:pt>
                <c:pt idx="308">
                  <c:v>44487</c:v>
                </c:pt>
                <c:pt idx="309">
                  <c:v>44488</c:v>
                </c:pt>
                <c:pt idx="310">
                  <c:v>44489</c:v>
                </c:pt>
                <c:pt idx="311">
                  <c:v>44490</c:v>
                </c:pt>
                <c:pt idx="312">
                  <c:v>44491</c:v>
                </c:pt>
                <c:pt idx="313">
                  <c:v>44492</c:v>
                </c:pt>
                <c:pt idx="314">
                  <c:v>44493</c:v>
                </c:pt>
                <c:pt idx="315">
                  <c:v>44494</c:v>
                </c:pt>
                <c:pt idx="316">
                  <c:v>44495</c:v>
                </c:pt>
                <c:pt idx="317">
                  <c:v>44496</c:v>
                </c:pt>
                <c:pt idx="318">
                  <c:v>44497</c:v>
                </c:pt>
                <c:pt idx="319">
                  <c:v>44498</c:v>
                </c:pt>
                <c:pt idx="320">
                  <c:v>44499</c:v>
                </c:pt>
                <c:pt idx="321">
                  <c:v>44500</c:v>
                </c:pt>
                <c:pt idx="322">
                  <c:v>44501</c:v>
                </c:pt>
                <c:pt idx="323">
                  <c:v>44502</c:v>
                </c:pt>
                <c:pt idx="324">
                  <c:v>44503</c:v>
                </c:pt>
                <c:pt idx="325">
                  <c:v>44504</c:v>
                </c:pt>
                <c:pt idx="326">
                  <c:v>44505</c:v>
                </c:pt>
                <c:pt idx="327">
                  <c:v>44506</c:v>
                </c:pt>
                <c:pt idx="328">
                  <c:v>44507</c:v>
                </c:pt>
                <c:pt idx="329">
                  <c:v>44508</c:v>
                </c:pt>
                <c:pt idx="330">
                  <c:v>44509</c:v>
                </c:pt>
                <c:pt idx="331">
                  <c:v>44510</c:v>
                </c:pt>
                <c:pt idx="332">
                  <c:v>44511</c:v>
                </c:pt>
                <c:pt idx="333">
                  <c:v>44512</c:v>
                </c:pt>
                <c:pt idx="334">
                  <c:v>44513</c:v>
                </c:pt>
                <c:pt idx="335">
                  <c:v>44514</c:v>
                </c:pt>
                <c:pt idx="336">
                  <c:v>44515</c:v>
                </c:pt>
                <c:pt idx="337">
                  <c:v>44516</c:v>
                </c:pt>
                <c:pt idx="338">
                  <c:v>44517</c:v>
                </c:pt>
                <c:pt idx="339">
                  <c:v>44518</c:v>
                </c:pt>
                <c:pt idx="340">
                  <c:v>44519</c:v>
                </c:pt>
                <c:pt idx="341">
                  <c:v>44520</c:v>
                </c:pt>
                <c:pt idx="342">
                  <c:v>44521</c:v>
                </c:pt>
                <c:pt idx="343">
                  <c:v>44522</c:v>
                </c:pt>
                <c:pt idx="344">
                  <c:v>44523</c:v>
                </c:pt>
                <c:pt idx="345">
                  <c:v>44524</c:v>
                </c:pt>
                <c:pt idx="346">
                  <c:v>44525</c:v>
                </c:pt>
                <c:pt idx="347">
                  <c:v>44526</c:v>
                </c:pt>
                <c:pt idx="348">
                  <c:v>44527</c:v>
                </c:pt>
                <c:pt idx="349">
                  <c:v>44528</c:v>
                </c:pt>
                <c:pt idx="350">
                  <c:v>44529</c:v>
                </c:pt>
                <c:pt idx="351">
                  <c:v>44530</c:v>
                </c:pt>
                <c:pt idx="352">
                  <c:v>44531</c:v>
                </c:pt>
                <c:pt idx="353">
                  <c:v>44532</c:v>
                </c:pt>
                <c:pt idx="354">
                  <c:v>44533</c:v>
                </c:pt>
                <c:pt idx="355">
                  <c:v>44534</c:v>
                </c:pt>
                <c:pt idx="356">
                  <c:v>44535</c:v>
                </c:pt>
                <c:pt idx="357">
                  <c:v>44536</c:v>
                </c:pt>
                <c:pt idx="358">
                  <c:v>44537</c:v>
                </c:pt>
                <c:pt idx="359">
                  <c:v>44538</c:v>
                </c:pt>
                <c:pt idx="360">
                  <c:v>44539</c:v>
                </c:pt>
                <c:pt idx="361">
                  <c:v>44540</c:v>
                </c:pt>
                <c:pt idx="362">
                  <c:v>44541</c:v>
                </c:pt>
                <c:pt idx="363">
                  <c:v>44542</c:v>
                </c:pt>
                <c:pt idx="364">
                  <c:v>44543</c:v>
                </c:pt>
                <c:pt idx="365">
                  <c:v>44544</c:v>
                </c:pt>
                <c:pt idx="366">
                  <c:v>44545</c:v>
                </c:pt>
                <c:pt idx="367">
                  <c:v>44546</c:v>
                </c:pt>
                <c:pt idx="368">
                  <c:v>44547</c:v>
                </c:pt>
                <c:pt idx="369">
                  <c:v>44548</c:v>
                </c:pt>
                <c:pt idx="370">
                  <c:v>44549</c:v>
                </c:pt>
                <c:pt idx="371">
                  <c:v>44550</c:v>
                </c:pt>
                <c:pt idx="372">
                  <c:v>44551</c:v>
                </c:pt>
                <c:pt idx="373">
                  <c:v>44552</c:v>
                </c:pt>
                <c:pt idx="374">
                  <c:v>44553</c:v>
                </c:pt>
                <c:pt idx="375">
                  <c:v>44554</c:v>
                </c:pt>
                <c:pt idx="376">
                  <c:v>44555</c:v>
                </c:pt>
                <c:pt idx="377">
                  <c:v>44556</c:v>
                </c:pt>
                <c:pt idx="378">
                  <c:v>44557</c:v>
                </c:pt>
                <c:pt idx="379">
                  <c:v>44558</c:v>
                </c:pt>
                <c:pt idx="380">
                  <c:v>44559</c:v>
                </c:pt>
                <c:pt idx="381">
                  <c:v>44560</c:v>
                </c:pt>
                <c:pt idx="382">
                  <c:v>44561</c:v>
                </c:pt>
                <c:pt idx="383">
                  <c:v>44562</c:v>
                </c:pt>
                <c:pt idx="384">
                  <c:v>44563</c:v>
                </c:pt>
                <c:pt idx="385">
                  <c:v>44564</c:v>
                </c:pt>
                <c:pt idx="386">
                  <c:v>44565</c:v>
                </c:pt>
                <c:pt idx="387">
                  <c:v>44566</c:v>
                </c:pt>
                <c:pt idx="388">
                  <c:v>44567</c:v>
                </c:pt>
                <c:pt idx="389">
                  <c:v>44568</c:v>
                </c:pt>
                <c:pt idx="390">
                  <c:v>44569</c:v>
                </c:pt>
                <c:pt idx="391">
                  <c:v>44570</c:v>
                </c:pt>
                <c:pt idx="392">
                  <c:v>44571</c:v>
                </c:pt>
                <c:pt idx="393">
                  <c:v>44572</c:v>
                </c:pt>
                <c:pt idx="394">
                  <c:v>44573</c:v>
                </c:pt>
                <c:pt idx="395">
                  <c:v>44574</c:v>
                </c:pt>
                <c:pt idx="396">
                  <c:v>44575</c:v>
                </c:pt>
                <c:pt idx="397">
                  <c:v>44576</c:v>
                </c:pt>
                <c:pt idx="398">
                  <c:v>44577</c:v>
                </c:pt>
                <c:pt idx="399">
                  <c:v>44578</c:v>
                </c:pt>
                <c:pt idx="400">
                  <c:v>44579</c:v>
                </c:pt>
                <c:pt idx="401">
                  <c:v>44580</c:v>
                </c:pt>
                <c:pt idx="402">
                  <c:v>44581</c:v>
                </c:pt>
                <c:pt idx="403">
                  <c:v>44582</c:v>
                </c:pt>
                <c:pt idx="404">
                  <c:v>44583</c:v>
                </c:pt>
                <c:pt idx="405">
                  <c:v>44584</c:v>
                </c:pt>
                <c:pt idx="406">
                  <c:v>44585</c:v>
                </c:pt>
                <c:pt idx="407">
                  <c:v>44586</c:v>
                </c:pt>
                <c:pt idx="408">
                  <c:v>44587</c:v>
                </c:pt>
                <c:pt idx="409">
                  <c:v>44588</c:v>
                </c:pt>
                <c:pt idx="410">
                  <c:v>44589</c:v>
                </c:pt>
                <c:pt idx="411">
                  <c:v>44590</c:v>
                </c:pt>
                <c:pt idx="412">
                  <c:v>44591</c:v>
                </c:pt>
                <c:pt idx="413">
                  <c:v>44592</c:v>
                </c:pt>
                <c:pt idx="414">
                  <c:v>44593</c:v>
                </c:pt>
                <c:pt idx="415">
                  <c:v>44594</c:v>
                </c:pt>
                <c:pt idx="416">
                  <c:v>44595</c:v>
                </c:pt>
                <c:pt idx="417">
                  <c:v>44596</c:v>
                </c:pt>
                <c:pt idx="418">
                  <c:v>44597</c:v>
                </c:pt>
                <c:pt idx="419">
                  <c:v>44598</c:v>
                </c:pt>
                <c:pt idx="420">
                  <c:v>44599</c:v>
                </c:pt>
                <c:pt idx="421">
                  <c:v>44600</c:v>
                </c:pt>
                <c:pt idx="422">
                  <c:v>44601</c:v>
                </c:pt>
                <c:pt idx="423">
                  <c:v>44602</c:v>
                </c:pt>
                <c:pt idx="424">
                  <c:v>44603</c:v>
                </c:pt>
                <c:pt idx="425">
                  <c:v>44604</c:v>
                </c:pt>
                <c:pt idx="426">
                  <c:v>44605</c:v>
                </c:pt>
                <c:pt idx="427">
                  <c:v>44606</c:v>
                </c:pt>
                <c:pt idx="428">
                  <c:v>44607</c:v>
                </c:pt>
                <c:pt idx="429">
                  <c:v>44608</c:v>
                </c:pt>
                <c:pt idx="430">
                  <c:v>44609</c:v>
                </c:pt>
                <c:pt idx="431">
                  <c:v>44610</c:v>
                </c:pt>
                <c:pt idx="432">
                  <c:v>44611</c:v>
                </c:pt>
                <c:pt idx="433">
                  <c:v>44612</c:v>
                </c:pt>
                <c:pt idx="434">
                  <c:v>44613</c:v>
                </c:pt>
                <c:pt idx="435">
                  <c:v>44614</c:v>
                </c:pt>
                <c:pt idx="436">
                  <c:v>44615</c:v>
                </c:pt>
                <c:pt idx="437">
                  <c:v>44616</c:v>
                </c:pt>
                <c:pt idx="438">
                  <c:v>44617</c:v>
                </c:pt>
                <c:pt idx="439">
                  <c:v>44618</c:v>
                </c:pt>
                <c:pt idx="440">
                  <c:v>44619</c:v>
                </c:pt>
                <c:pt idx="441">
                  <c:v>44620</c:v>
                </c:pt>
                <c:pt idx="442">
                  <c:v>44621</c:v>
                </c:pt>
                <c:pt idx="443">
                  <c:v>44622</c:v>
                </c:pt>
                <c:pt idx="444">
                  <c:v>44623</c:v>
                </c:pt>
                <c:pt idx="445">
                  <c:v>44624</c:v>
                </c:pt>
                <c:pt idx="446">
                  <c:v>44625</c:v>
                </c:pt>
                <c:pt idx="447">
                  <c:v>44626</c:v>
                </c:pt>
                <c:pt idx="448">
                  <c:v>44627</c:v>
                </c:pt>
                <c:pt idx="449">
                  <c:v>44628</c:v>
                </c:pt>
                <c:pt idx="450">
                  <c:v>44629</c:v>
                </c:pt>
                <c:pt idx="451">
                  <c:v>44630</c:v>
                </c:pt>
                <c:pt idx="452">
                  <c:v>44631</c:v>
                </c:pt>
                <c:pt idx="453">
                  <c:v>44632</c:v>
                </c:pt>
                <c:pt idx="454">
                  <c:v>44633</c:v>
                </c:pt>
                <c:pt idx="455">
                  <c:v>44634</c:v>
                </c:pt>
                <c:pt idx="456">
                  <c:v>44635</c:v>
                </c:pt>
                <c:pt idx="457">
                  <c:v>44636</c:v>
                </c:pt>
                <c:pt idx="458">
                  <c:v>44637</c:v>
                </c:pt>
                <c:pt idx="459">
                  <c:v>44638</c:v>
                </c:pt>
                <c:pt idx="460">
                  <c:v>44639</c:v>
                </c:pt>
                <c:pt idx="461">
                  <c:v>44640</c:v>
                </c:pt>
                <c:pt idx="462">
                  <c:v>44641</c:v>
                </c:pt>
                <c:pt idx="463">
                  <c:v>44642</c:v>
                </c:pt>
                <c:pt idx="464">
                  <c:v>44643</c:v>
                </c:pt>
                <c:pt idx="465">
                  <c:v>44644</c:v>
                </c:pt>
                <c:pt idx="466">
                  <c:v>44645</c:v>
                </c:pt>
                <c:pt idx="467">
                  <c:v>44646</c:v>
                </c:pt>
                <c:pt idx="468">
                  <c:v>44647</c:v>
                </c:pt>
                <c:pt idx="469">
                  <c:v>44648</c:v>
                </c:pt>
                <c:pt idx="470">
                  <c:v>44649</c:v>
                </c:pt>
                <c:pt idx="471">
                  <c:v>44650</c:v>
                </c:pt>
                <c:pt idx="472">
                  <c:v>44651</c:v>
                </c:pt>
                <c:pt idx="473">
                  <c:v>44652</c:v>
                </c:pt>
                <c:pt idx="474">
                  <c:v>44653</c:v>
                </c:pt>
                <c:pt idx="475">
                  <c:v>44654</c:v>
                </c:pt>
                <c:pt idx="476">
                  <c:v>44655</c:v>
                </c:pt>
                <c:pt idx="477">
                  <c:v>44656</c:v>
                </c:pt>
                <c:pt idx="478">
                  <c:v>44657</c:v>
                </c:pt>
                <c:pt idx="479">
                  <c:v>44658</c:v>
                </c:pt>
                <c:pt idx="480">
                  <c:v>44659</c:v>
                </c:pt>
                <c:pt idx="481">
                  <c:v>44660</c:v>
                </c:pt>
                <c:pt idx="482">
                  <c:v>44661</c:v>
                </c:pt>
                <c:pt idx="483">
                  <c:v>44662</c:v>
                </c:pt>
                <c:pt idx="484">
                  <c:v>44663</c:v>
                </c:pt>
                <c:pt idx="485">
                  <c:v>44664</c:v>
                </c:pt>
                <c:pt idx="486">
                  <c:v>44665</c:v>
                </c:pt>
                <c:pt idx="487">
                  <c:v>44666</c:v>
                </c:pt>
                <c:pt idx="488">
                  <c:v>44667</c:v>
                </c:pt>
                <c:pt idx="489">
                  <c:v>44668</c:v>
                </c:pt>
                <c:pt idx="490">
                  <c:v>44669</c:v>
                </c:pt>
                <c:pt idx="491">
                  <c:v>44670</c:v>
                </c:pt>
                <c:pt idx="492">
                  <c:v>44671</c:v>
                </c:pt>
                <c:pt idx="493">
                  <c:v>44672</c:v>
                </c:pt>
                <c:pt idx="494">
                  <c:v>44673</c:v>
                </c:pt>
                <c:pt idx="495">
                  <c:v>44674</c:v>
                </c:pt>
                <c:pt idx="496">
                  <c:v>44675</c:v>
                </c:pt>
                <c:pt idx="497">
                  <c:v>44676</c:v>
                </c:pt>
                <c:pt idx="498">
                  <c:v>44677</c:v>
                </c:pt>
              </c:numCache>
            </c:numRef>
          </c:cat>
          <c:val>
            <c:numRef>
              <c:f>People!People6574</c:f>
              <c:numCache>
                <c:formatCode>0.00%</c:formatCode>
                <c:ptCount val="499"/>
                <c:pt idx="0">
                  <c:v>1.6926292233326266E-5</c:v>
                </c:pt>
                <c:pt idx="1">
                  <c:v>1.5679091752975909E-4</c:v>
                </c:pt>
                <c:pt idx="2">
                  <c:v>5.6435821735853627E-4</c:v>
                </c:pt>
                <c:pt idx="3">
                  <c:v>1.1616781616977606E-3</c:v>
                </c:pt>
                <c:pt idx="4">
                  <c:v>2.0249190655973999E-3</c:v>
                </c:pt>
                <c:pt idx="5">
                  <c:v>2.4422857977717872E-3</c:v>
                </c:pt>
                <c:pt idx="6">
                  <c:v>2.6543098794313477E-3</c:v>
                </c:pt>
                <c:pt idx="7">
                  <c:v>3.3153261340170366E-3</c:v>
                </c:pt>
                <c:pt idx="8">
                  <c:v>4.1571864582535274E-3</c:v>
                </c:pt>
                <c:pt idx="9">
                  <c:v>5.2787760330828834E-3</c:v>
                </c:pt>
                <c:pt idx="10">
                  <c:v>5.959391152359792E-3</c:v>
                </c:pt>
                <c:pt idx="11">
                  <c:v>6.0863383441097391E-3</c:v>
                </c:pt>
                <c:pt idx="12">
                  <c:v>6.6172894057446056E-3</c:v>
                </c:pt>
                <c:pt idx="13">
                  <c:v>6.9869952624198898E-3</c:v>
                </c:pt>
                <c:pt idx="14">
                  <c:v>9.4635790734013125E-3</c:v>
                </c:pt>
                <c:pt idx="15">
                  <c:v>1.3308519982824268E-2</c:v>
                </c:pt>
                <c:pt idx="16">
                  <c:v>1.9521805518683953E-2</c:v>
                </c:pt>
                <c:pt idx="17">
                  <c:v>2.3516410485748953E-2</c:v>
                </c:pt>
                <c:pt idx="18">
                  <c:v>2.4261167344015309E-2</c:v>
                </c:pt>
                <c:pt idx="19">
                  <c:v>2.6603231674616083E-2</c:v>
                </c:pt>
                <c:pt idx="20">
                  <c:v>2.804018479947689E-2</c:v>
                </c:pt>
                <c:pt idx="21">
                  <c:v>3.4114051138783123E-2</c:v>
                </c:pt>
                <c:pt idx="22">
                  <c:v>4.1004833792718846E-2</c:v>
                </c:pt>
                <c:pt idx="23">
                  <c:v>4.8704960472653346E-2</c:v>
                </c:pt>
                <c:pt idx="24">
                  <c:v>5.7149844010854205E-2</c:v>
                </c:pt>
                <c:pt idx="25">
                  <c:v>6.5713657023431335E-2</c:v>
                </c:pt>
                <c:pt idx="26">
                  <c:v>7.0510479156607395E-2</c:v>
                </c:pt>
                <c:pt idx="27">
                  <c:v>7.2169701224216357E-2</c:v>
                </c:pt>
                <c:pt idx="28">
                  <c:v>8.0082297414553402E-2</c:v>
                </c:pt>
                <c:pt idx="29">
                  <c:v>9.0174376444302692E-2</c:v>
                </c:pt>
                <c:pt idx="30">
                  <c:v>0.1004570989760484</c:v>
                </c:pt>
                <c:pt idx="31">
                  <c:v>0.11254291705938634</c:v>
                </c:pt>
                <c:pt idx="32">
                  <c:v>0.1232211803149003</c:v>
                </c:pt>
                <c:pt idx="33">
                  <c:v>0.13237652269815789</c:v>
                </c:pt>
                <c:pt idx="34">
                  <c:v>0.13473818589344988</c:v>
                </c:pt>
                <c:pt idx="35">
                  <c:v>0.1382699903965563</c:v>
                </c:pt>
                <c:pt idx="36">
                  <c:v>0.14492558667419739</c:v>
                </c:pt>
                <c:pt idx="37">
                  <c:v>0.15500029398297036</c:v>
                </c:pt>
                <c:pt idx="38">
                  <c:v>0.16586207388059301</c:v>
                </c:pt>
                <c:pt idx="39">
                  <c:v>0.17635325706405444</c:v>
                </c:pt>
                <c:pt idx="40">
                  <c:v>0.18307789479685777</c:v>
                </c:pt>
                <c:pt idx="41">
                  <c:v>0.18600079820830742</c:v>
                </c:pt>
                <c:pt idx="42">
                  <c:v>0.19238245580901442</c:v>
                </c:pt>
                <c:pt idx="43">
                  <c:v>0.20224469360738484</c:v>
                </c:pt>
                <c:pt idx="44">
                  <c:v>0.21495010307221113</c:v>
                </c:pt>
                <c:pt idx="45">
                  <c:v>0.2290746485121789</c:v>
                </c:pt>
                <c:pt idx="46">
                  <c:v>0.24321032967072126</c:v>
                </c:pt>
                <c:pt idx="47">
                  <c:v>0.24989487881665617</c:v>
                </c:pt>
                <c:pt idx="48">
                  <c:v>0.25157147260524143</c:v>
                </c:pt>
                <c:pt idx="49">
                  <c:v>0.25925645470791453</c:v>
                </c:pt>
                <c:pt idx="50">
                  <c:v>0.27108570583529468</c:v>
                </c:pt>
                <c:pt idx="51">
                  <c:v>0.28452028215238295</c:v>
                </c:pt>
                <c:pt idx="52">
                  <c:v>0.30282918520392621</c:v>
                </c:pt>
                <c:pt idx="53">
                  <c:v>0.32023164076350052</c:v>
                </c:pt>
                <c:pt idx="54">
                  <c:v>0.33181367893852548</c:v>
                </c:pt>
                <c:pt idx="55">
                  <c:v>0.33600739055370354</c:v>
                </c:pt>
                <c:pt idx="56">
                  <c:v>0.34228659954352464</c:v>
                </c:pt>
                <c:pt idx="57">
                  <c:v>0.35266152582506766</c:v>
                </c:pt>
                <c:pt idx="58">
                  <c:v>0.3642827617294751</c:v>
                </c:pt>
                <c:pt idx="59">
                  <c:v>0.37461225427923395</c:v>
                </c:pt>
                <c:pt idx="60">
                  <c:v>0.38522682122450141</c:v>
                </c:pt>
                <c:pt idx="61">
                  <c:v>0.39020404199858533</c:v>
                </c:pt>
                <c:pt idx="62">
                  <c:v>0.39161382397012423</c:v>
                </c:pt>
                <c:pt idx="63">
                  <c:v>0.39224677821390203</c:v>
                </c:pt>
                <c:pt idx="64">
                  <c:v>0.39313897198609549</c:v>
                </c:pt>
                <c:pt idx="65">
                  <c:v>0.39426857927829856</c:v>
                </c:pt>
                <c:pt idx="66">
                  <c:v>0.39693937002122021</c:v>
                </c:pt>
                <c:pt idx="67">
                  <c:v>0.40001995520768563</c:v>
                </c:pt>
                <c:pt idx="68">
                  <c:v>0.40401990531966642</c:v>
                </c:pt>
                <c:pt idx="69">
                  <c:v>0.40596598349775592</c:v>
                </c:pt>
                <c:pt idx="70">
                  <c:v>0.41041314406769092</c:v>
                </c:pt>
                <c:pt idx="71">
                  <c:v>0.41672175135454881</c:v>
                </c:pt>
                <c:pt idx="72">
                  <c:v>0.42635325706405441</c:v>
                </c:pt>
                <c:pt idx="73">
                  <c:v>0.43834820768382399</c:v>
                </c:pt>
                <c:pt idx="74">
                  <c:v>0.45440858644079274</c:v>
                </c:pt>
                <c:pt idx="75">
                  <c:v>0.46298442602943035</c:v>
                </c:pt>
                <c:pt idx="76">
                  <c:v>0.46687435524189452</c:v>
                </c:pt>
                <c:pt idx="77">
                  <c:v>0.47629339144099764</c:v>
                </c:pt>
                <c:pt idx="78">
                  <c:v>0.48995691813197878</c:v>
                </c:pt>
                <c:pt idx="79">
                  <c:v>0.50304361460079783</c:v>
                </c:pt>
                <c:pt idx="80">
                  <c:v>0.51798062206796525</c:v>
                </c:pt>
                <c:pt idx="81">
                  <c:v>0.532357725605204</c:v>
                </c:pt>
                <c:pt idx="82">
                  <c:v>0.540522434464069</c:v>
                </c:pt>
                <c:pt idx="83">
                  <c:v>0.54371348597879399</c:v>
                </c:pt>
                <c:pt idx="84">
                  <c:v>0.55261627026478066</c:v>
                </c:pt>
                <c:pt idx="85">
                  <c:v>0.56516221623961926</c:v>
                </c:pt>
                <c:pt idx="86">
                  <c:v>0.57839857676608042</c:v>
                </c:pt>
                <c:pt idx="87">
                  <c:v>0.59337478196263027</c:v>
                </c:pt>
                <c:pt idx="88">
                  <c:v>0.60630335122769075</c:v>
                </c:pt>
                <c:pt idx="89">
                  <c:v>0.61244403187844432</c:v>
                </c:pt>
                <c:pt idx="90">
                  <c:v>0.61441906292482762</c:v>
                </c:pt>
                <c:pt idx="91">
                  <c:v>0.62178066376009566</c:v>
                </c:pt>
                <c:pt idx="92">
                  <c:v>0.6302224292970956</c:v>
                </c:pt>
                <c:pt idx="93">
                  <c:v>0.63777912792178981</c:v>
                </c:pt>
                <c:pt idx="94">
                  <c:v>0.64671621022098613</c:v>
                </c:pt>
                <c:pt idx="95">
                  <c:v>0.65341634937292536</c:v>
                </c:pt>
                <c:pt idx="96">
                  <c:v>0.65687510356218271</c:v>
                </c:pt>
                <c:pt idx="97">
                  <c:v>0.65839846986318207</c:v>
                </c:pt>
                <c:pt idx="98">
                  <c:v>0.66272001952759607</c:v>
                </c:pt>
                <c:pt idx="99">
                  <c:v>0.66861705065593835</c:v>
                </c:pt>
                <c:pt idx="100">
                  <c:v>0.67500316254407522</c:v>
                </c:pt>
                <c:pt idx="101">
                  <c:v>0.68245162198422471</c:v>
                </c:pt>
                <c:pt idx="102">
                  <c:v>0.68886713216939832</c:v>
                </c:pt>
                <c:pt idx="103">
                  <c:v>0.69195128078580759</c:v>
                </c:pt>
                <c:pt idx="104">
                  <c:v>0.69355437883180071</c:v>
                </c:pt>
                <c:pt idx="105">
                  <c:v>0.6974710337688439</c:v>
                </c:pt>
                <c:pt idx="106">
                  <c:v>0.70265047919224166</c:v>
                </c:pt>
                <c:pt idx="107">
                  <c:v>0.70823259219929546</c:v>
                </c:pt>
                <c:pt idx="108">
                  <c:v>0.7141599124821606</c:v>
                </c:pt>
                <c:pt idx="109">
                  <c:v>0.71768815355532312</c:v>
                </c:pt>
                <c:pt idx="110">
                  <c:v>0.71958879800162845</c:v>
                </c:pt>
                <c:pt idx="111">
                  <c:v>0.72010905877343179</c:v>
                </c:pt>
                <c:pt idx="112">
                  <c:v>0.7234649189230602</c:v>
                </c:pt>
                <c:pt idx="113">
                  <c:v>0.72865594549377555</c:v>
                </c:pt>
                <c:pt idx="114">
                  <c:v>0.73487992131946689</c:v>
                </c:pt>
                <c:pt idx="115">
                  <c:v>0.74075468101066</c:v>
                </c:pt>
                <c:pt idx="116">
                  <c:v>0.7457430375033185</c:v>
                </c:pt>
                <c:pt idx="117">
                  <c:v>0.74887751956768467</c:v>
                </c:pt>
                <c:pt idx="118">
                  <c:v>0.75011269347197451</c:v>
                </c:pt>
                <c:pt idx="119">
                  <c:v>0.7536600879810853</c:v>
                </c:pt>
                <c:pt idx="120">
                  <c:v>0.75690102751502431</c:v>
                </c:pt>
                <c:pt idx="121">
                  <c:v>0.76037225370908512</c:v>
                </c:pt>
                <c:pt idx="122">
                  <c:v>0.76382610818216967</c:v>
                </c:pt>
                <c:pt idx="123">
                  <c:v>0.76670090528937729</c:v>
                </c:pt>
                <c:pt idx="124">
                  <c:v>0.76844342253192388</c:v>
                </c:pt>
                <c:pt idx="125">
                  <c:v>0.76901268046545523</c:v>
                </c:pt>
                <c:pt idx="126">
                  <c:v>0.77102156409630529</c:v>
                </c:pt>
                <c:pt idx="127">
                  <c:v>0.77351774677197793</c:v>
                </c:pt>
                <c:pt idx="128">
                  <c:v>0.77595869628352077</c:v>
                </c:pt>
                <c:pt idx="129">
                  <c:v>0.77874351678464593</c:v>
                </c:pt>
                <c:pt idx="130">
                  <c:v>0.78109315340387742</c:v>
                </c:pt>
                <c:pt idx="131">
                  <c:v>0.78244814764002946</c:v>
                </c:pt>
                <c:pt idx="132">
                  <c:v>0.78298266213160816</c:v>
                </c:pt>
                <c:pt idx="133">
                  <c:v>0.78480223854669073</c:v>
                </c:pt>
                <c:pt idx="134">
                  <c:v>0.78699152081844859</c:v>
                </c:pt>
                <c:pt idx="135">
                  <c:v>0.78933135800533449</c:v>
                </c:pt>
                <c:pt idx="136">
                  <c:v>0.7916088351682028</c:v>
                </c:pt>
                <c:pt idx="137">
                  <c:v>0.79366805224700987</c:v>
                </c:pt>
                <c:pt idx="138">
                  <c:v>0.79492549758844877</c:v>
                </c:pt>
                <c:pt idx="139">
                  <c:v>0.79549208294952223</c:v>
                </c:pt>
                <c:pt idx="140">
                  <c:v>0.79686088547670675</c:v>
                </c:pt>
                <c:pt idx="141">
                  <c:v>0.79846621066641488</c:v>
                </c:pt>
                <c:pt idx="142">
                  <c:v>0.80022075448502206</c:v>
                </c:pt>
                <c:pt idx="143">
                  <c:v>0.80195970829762475</c:v>
                </c:pt>
                <c:pt idx="144">
                  <c:v>0.803612694362832</c:v>
                </c:pt>
                <c:pt idx="145">
                  <c:v>0.80452092356977289</c:v>
                </c:pt>
                <c:pt idx="146">
                  <c:v>0.80490310143125166</c:v>
                </c:pt>
                <c:pt idx="147">
                  <c:v>0.80607279731032311</c:v>
                </c:pt>
                <c:pt idx="148">
                  <c:v>0.80750885957769791</c:v>
                </c:pt>
                <c:pt idx="149">
                  <c:v>0.80888300724979822</c:v>
                </c:pt>
                <c:pt idx="150">
                  <c:v>0.81020548518771263</c:v>
                </c:pt>
                <c:pt idx="151">
                  <c:v>0.81172127920008119</c:v>
                </c:pt>
                <c:pt idx="152">
                  <c:v>0.81258273838900896</c:v>
                </c:pt>
                <c:pt idx="153">
                  <c:v>0.8129172553749886</c:v>
                </c:pt>
                <c:pt idx="154">
                  <c:v>0.81413550298704518</c:v>
                </c:pt>
                <c:pt idx="155">
                  <c:v>0.81547000750102006</c:v>
                </c:pt>
                <c:pt idx="156">
                  <c:v>0.81665796595855378</c:v>
                </c:pt>
                <c:pt idx="157">
                  <c:v>0.81794926388445932</c:v>
                </c:pt>
                <c:pt idx="158">
                  <c:v>0.81925481553014035</c:v>
                </c:pt>
                <c:pt idx="159">
                  <c:v>0.82003832468904625</c:v>
                </c:pt>
                <c:pt idx="160">
                  <c:v>0.82043876512898728</c:v>
                </c:pt>
                <c:pt idx="161">
                  <c:v>0.82146636923904737</c:v>
                </c:pt>
                <c:pt idx="162">
                  <c:v>0.82252248078865831</c:v>
                </c:pt>
                <c:pt idx="163">
                  <c:v>0.8235456306112886</c:v>
                </c:pt>
                <c:pt idx="164">
                  <c:v>0.82445742324817328</c:v>
                </c:pt>
                <c:pt idx="165">
                  <c:v>0.8252859207101203</c:v>
                </c:pt>
                <c:pt idx="166">
                  <c:v>0.82578435547351747</c:v>
                </c:pt>
                <c:pt idx="167">
                  <c:v>0.82604537671690514</c:v>
                </c:pt>
                <c:pt idx="168">
                  <c:v>0.82620973992306557</c:v>
                </c:pt>
                <c:pt idx="169">
                  <c:v>0.82711707827252046</c:v>
                </c:pt>
                <c:pt idx="170">
                  <c:v>0.82789078799908067</c:v>
                </c:pt>
                <c:pt idx="171">
                  <c:v>0.82863287228488913</c:v>
                </c:pt>
                <c:pt idx="172">
                  <c:v>0.82938386514555718</c:v>
                </c:pt>
                <c:pt idx="173">
                  <c:v>0.82983775703465612</c:v>
                </c:pt>
                <c:pt idx="174">
                  <c:v>0.83007427969717973</c:v>
                </c:pt>
                <c:pt idx="175">
                  <c:v>0.83073306880805053</c:v>
                </c:pt>
                <c:pt idx="176">
                  <c:v>0.83136780476680028</c:v>
                </c:pt>
                <c:pt idx="177">
                  <c:v>0.83201946701778329</c:v>
                </c:pt>
                <c:pt idx="178">
                  <c:v>0.8326751381274532</c:v>
                </c:pt>
                <c:pt idx="179">
                  <c:v>0.83334550838564148</c:v>
                </c:pt>
                <c:pt idx="180">
                  <c:v>0.83371075995488697</c:v>
                </c:pt>
                <c:pt idx="181">
                  <c:v>0.8338702234448746</c:v>
                </c:pt>
                <c:pt idx="182">
                  <c:v>0.83443903594966296</c:v>
                </c:pt>
                <c:pt idx="183">
                  <c:v>0.835017202458054</c:v>
                </c:pt>
                <c:pt idx="184">
                  <c:v>0.83563590298205637</c:v>
                </c:pt>
                <c:pt idx="185">
                  <c:v>0.83619090719581224</c:v>
                </c:pt>
                <c:pt idx="186">
                  <c:v>0.83674591140956811</c:v>
                </c:pt>
                <c:pt idx="187">
                  <c:v>0.8370603841021137</c:v>
                </c:pt>
                <c:pt idx="188">
                  <c:v>0.83720514844358285</c:v>
                </c:pt>
                <c:pt idx="189">
                  <c:v>0.83772318207167129</c:v>
                </c:pt>
                <c:pt idx="190">
                  <c:v>0.8382545785620491</c:v>
                </c:pt>
                <c:pt idx="191">
                  <c:v>0.83881893677940766</c:v>
                </c:pt>
                <c:pt idx="192">
                  <c:v>0.83935879641590216</c:v>
                </c:pt>
                <c:pt idx="193">
                  <c:v>0.83992849977817652</c:v>
                </c:pt>
                <c:pt idx="194">
                  <c:v>0.84024163618449299</c:v>
                </c:pt>
                <c:pt idx="195">
                  <c:v>0.84039174567087804</c:v>
                </c:pt>
                <c:pt idx="196">
                  <c:v>0.84085276441986467</c:v>
                </c:pt>
                <c:pt idx="197">
                  <c:v>0.84134540860960305</c:v>
                </c:pt>
                <c:pt idx="198">
                  <c:v>0.8418594333790046</c:v>
                </c:pt>
                <c:pt idx="199">
                  <c:v>0.84240241101669999</c:v>
                </c:pt>
                <c:pt idx="200">
                  <c:v>0.84292801693341912</c:v>
                </c:pt>
                <c:pt idx="201">
                  <c:v>0.84322511790498822</c:v>
                </c:pt>
                <c:pt idx="202">
                  <c:v>0.84327946021163214</c:v>
                </c:pt>
                <c:pt idx="203">
                  <c:v>0.84367767350785827</c:v>
                </c:pt>
                <c:pt idx="204">
                  <c:v>0.84418724398982992</c:v>
                </c:pt>
                <c:pt idx="205">
                  <c:v>0.84473779391615611</c:v>
                </c:pt>
                <c:pt idx="206">
                  <c:v>0.84529502527362688</c:v>
                </c:pt>
                <c:pt idx="207">
                  <c:v>0.84585002948738275</c:v>
                </c:pt>
                <c:pt idx="208">
                  <c:v>0.8461800921859326</c:v>
                </c:pt>
                <c:pt idx="209">
                  <c:v>0.84635202768072382</c:v>
                </c:pt>
                <c:pt idx="210">
                  <c:v>0.84689055103098931</c:v>
                </c:pt>
                <c:pt idx="211">
                  <c:v>0.84733731606020057</c:v>
                </c:pt>
                <c:pt idx="212">
                  <c:v>0.84772127563665134</c:v>
                </c:pt>
                <c:pt idx="213">
                  <c:v>0.84827182556297742</c:v>
                </c:pt>
                <c:pt idx="214">
                  <c:v>0.84889453494566658</c:v>
                </c:pt>
                <c:pt idx="215">
                  <c:v>0.84928473052451903</c:v>
                </c:pt>
                <c:pt idx="216">
                  <c:v>0.8494851734588611</c:v>
                </c:pt>
                <c:pt idx="217">
                  <c:v>0.85020899516620729</c:v>
                </c:pt>
                <c:pt idx="218">
                  <c:v>0.85102591148083673</c:v>
                </c:pt>
                <c:pt idx="219">
                  <c:v>0.85193993126143641</c:v>
                </c:pt>
                <c:pt idx="220">
                  <c:v>0.85282811617494303</c:v>
                </c:pt>
                <c:pt idx="221">
                  <c:v>0.85390961716290403</c:v>
                </c:pt>
                <c:pt idx="222">
                  <c:v>0.85448733824255196</c:v>
                </c:pt>
                <c:pt idx="223">
                  <c:v>0.85480002922012555</c:v>
                </c:pt>
                <c:pt idx="224">
                  <c:v>0.85577729988222861</c:v>
                </c:pt>
                <c:pt idx="225">
                  <c:v>0.85676926969285017</c:v>
                </c:pt>
                <c:pt idx="226">
                  <c:v>0.8577719297933033</c:v>
                </c:pt>
                <c:pt idx="227">
                  <c:v>0.8587897344710177</c:v>
                </c:pt>
                <c:pt idx="228">
                  <c:v>0.85989083432366986</c:v>
                </c:pt>
                <c:pt idx="229">
                  <c:v>0.86044895653862674</c:v>
                </c:pt>
                <c:pt idx="230">
                  <c:v>0.86079416381443796</c:v>
                </c:pt>
                <c:pt idx="231">
                  <c:v>0.86182577678318484</c:v>
                </c:pt>
                <c:pt idx="232">
                  <c:v>0.86290193262623005</c:v>
                </c:pt>
                <c:pt idx="233">
                  <c:v>0.86406895593284361</c:v>
                </c:pt>
                <c:pt idx="234">
                  <c:v>0.86525156924546154</c:v>
                </c:pt>
                <c:pt idx="235">
                  <c:v>0.8664791708611207</c:v>
                </c:pt>
                <c:pt idx="236">
                  <c:v>0.86713885082947739</c:v>
                </c:pt>
                <c:pt idx="237">
                  <c:v>0.86750855668615268</c:v>
                </c:pt>
                <c:pt idx="238">
                  <c:v>0.86856600452199262</c:v>
                </c:pt>
                <c:pt idx="239">
                  <c:v>0.86976198069690003</c:v>
                </c:pt>
                <c:pt idx="240">
                  <c:v>0.87081898310399697</c:v>
                </c:pt>
                <c:pt idx="241">
                  <c:v>0.8718773217973228</c:v>
                </c:pt>
                <c:pt idx="242">
                  <c:v>0.87294946878168111</c:v>
                </c:pt>
                <c:pt idx="243">
                  <c:v>0.87352273557389926</c:v>
                </c:pt>
                <c:pt idx="244">
                  <c:v>0.87380870082689388</c:v>
                </c:pt>
                <c:pt idx="245">
                  <c:v>0.87483808665192597</c:v>
                </c:pt>
                <c:pt idx="246">
                  <c:v>0.8757819501583054</c:v>
                </c:pt>
                <c:pt idx="247">
                  <c:v>0.87681668112825317</c:v>
                </c:pt>
                <c:pt idx="248">
                  <c:v>0.87785453009940184</c:v>
                </c:pt>
                <c:pt idx="249">
                  <c:v>0.87888970649809273</c:v>
                </c:pt>
                <c:pt idx="250">
                  <c:v>0.87939927698006437</c:v>
                </c:pt>
                <c:pt idx="251">
                  <c:v>0.87965673479350814</c:v>
                </c:pt>
                <c:pt idx="252">
                  <c:v>0.88057030914536483</c:v>
                </c:pt>
                <c:pt idx="253">
                  <c:v>0.88150080978945478</c:v>
                </c:pt>
                <c:pt idx="254">
                  <c:v>0.88248298016773064</c:v>
                </c:pt>
                <c:pt idx="255">
                  <c:v>0.88342996167531096</c:v>
                </c:pt>
                <c:pt idx="256">
                  <c:v>0.8844263857733623</c:v>
                </c:pt>
                <c:pt idx="257">
                  <c:v>0.88493239282539016</c:v>
                </c:pt>
                <c:pt idx="258">
                  <c:v>0.88520588607358131</c:v>
                </c:pt>
                <c:pt idx="259">
                  <c:v>0.88609184384337303</c:v>
                </c:pt>
                <c:pt idx="260">
                  <c:v>0.88696042989218837</c:v>
                </c:pt>
                <c:pt idx="261">
                  <c:v>0.88781520764997135</c:v>
                </c:pt>
                <c:pt idx="262">
                  <c:v>0.88858223594538688</c:v>
                </c:pt>
                <c:pt idx="263">
                  <c:v>0.88939247082887163</c:v>
                </c:pt>
                <c:pt idx="264">
                  <c:v>0.88980983756104604</c:v>
                </c:pt>
                <c:pt idx="265">
                  <c:v>0.89004725108105553</c:v>
                </c:pt>
                <c:pt idx="266">
                  <c:v>0.89020805085727217</c:v>
                </c:pt>
                <c:pt idx="267">
                  <c:v>0.89088064825917535</c:v>
                </c:pt>
                <c:pt idx="268">
                  <c:v>0.89155458194730752</c:v>
                </c:pt>
                <c:pt idx="269">
                  <c:v>0.89224945078635987</c:v>
                </c:pt>
                <c:pt idx="270">
                  <c:v>0.89302137879794818</c:v>
                </c:pt>
                <c:pt idx="271">
                  <c:v>0.89338529408096468</c:v>
                </c:pt>
                <c:pt idx="272">
                  <c:v>0.89357014700930237</c:v>
                </c:pt>
                <c:pt idx="273">
                  <c:v>0.8940908532098486</c:v>
                </c:pt>
                <c:pt idx="274">
                  <c:v>0.89453004595042918</c:v>
                </c:pt>
                <c:pt idx="275">
                  <c:v>0.89502625357011134</c:v>
                </c:pt>
                <c:pt idx="276">
                  <c:v>0.89552557919099451</c:v>
                </c:pt>
                <c:pt idx="277">
                  <c:v>0.89608592854966618</c:v>
                </c:pt>
                <c:pt idx="278">
                  <c:v>0.89638213866374938</c:v>
                </c:pt>
                <c:pt idx="279">
                  <c:v>0.89653180272139144</c:v>
                </c:pt>
                <c:pt idx="280">
                  <c:v>0.89703780977341929</c:v>
                </c:pt>
                <c:pt idx="281">
                  <c:v>0.8975157548146393</c:v>
                </c:pt>
                <c:pt idx="282">
                  <c:v>0.89797989156482683</c:v>
                </c:pt>
                <c:pt idx="283">
                  <c:v>0.89843022002398187</c:v>
                </c:pt>
                <c:pt idx="284">
                  <c:v>0.89916072316247275</c:v>
                </c:pt>
                <c:pt idx="285">
                  <c:v>0.89963109591506207</c:v>
                </c:pt>
                <c:pt idx="286">
                  <c:v>0.89987652715244526</c:v>
                </c:pt>
                <c:pt idx="287">
                  <c:v>0.90080747322527821</c:v>
                </c:pt>
                <c:pt idx="288">
                  <c:v>0.90167026870043487</c:v>
                </c:pt>
                <c:pt idx="289">
                  <c:v>0.90248629415757842</c:v>
                </c:pt>
                <c:pt idx="290">
                  <c:v>0.90328405703625969</c:v>
                </c:pt>
                <c:pt idx="291">
                  <c:v>0.90410409135209002</c:v>
                </c:pt>
                <c:pt idx="292">
                  <c:v>0.90444528976921446</c:v>
                </c:pt>
                <c:pt idx="293">
                  <c:v>0.90465330499218721</c:v>
                </c:pt>
                <c:pt idx="294">
                  <c:v>0.90531075781682901</c:v>
                </c:pt>
                <c:pt idx="295">
                  <c:v>0.9059820189325033</c:v>
                </c:pt>
                <c:pt idx="296">
                  <c:v>0.90660561917267846</c:v>
                </c:pt>
                <c:pt idx="297">
                  <c:v>0.90721941998050804</c:v>
                </c:pt>
                <c:pt idx="298">
                  <c:v>0.90786974594526215</c:v>
                </c:pt>
                <c:pt idx="299">
                  <c:v>0.90816996491803226</c:v>
                </c:pt>
                <c:pt idx="300">
                  <c:v>0.90833789155413647</c:v>
                </c:pt>
                <c:pt idx="301">
                  <c:v>0.90891516720504151</c:v>
                </c:pt>
                <c:pt idx="302">
                  <c:v>0.90942607397324216</c:v>
                </c:pt>
                <c:pt idx="303">
                  <c:v>0.90989778301206048</c:v>
                </c:pt>
                <c:pt idx="304">
                  <c:v>0.91040423549283123</c:v>
                </c:pt>
                <c:pt idx="305">
                  <c:v>0.91098641085990906</c:v>
                </c:pt>
                <c:pt idx="306">
                  <c:v>0.91127683040033358</c:v>
                </c:pt>
                <c:pt idx="307">
                  <c:v>0.91143629389032121</c:v>
                </c:pt>
                <c:pt idx="308">
                  <c:v>0.91194809151600786</c:v>
                </c:pt>
                <c:pt idx="309">
                  <c:v>0.91243895399077424</c:v>
                </c:pt>
                <c:pt idx="310">
                  <c:v>0.91292402589188193</c:v>
                </c:pt>
                <c:pt idx="311">
                  <c:v>0.91340241636184494</c:v>
                </c:pt>
                <c:pt idx="312">
                  <c:v>0.91437389645028921</c:v>
                </c:pt>
                <c:pt idx="313">
                  <c:v>0.91500328726412317</c:v>
                </c:pt>
                <c:pt idx="314">
                  <c:v>0.91533557710638802</c:v>
                </c:pt>
                <c:pt idx="315">
                  <c:v>0.91658366844422434</c:v>
                </c:pt>
                <c:pt idx="316">
                  <c:v>0.91762775341777469</c:v>
                </c:pt>
                <c:pt idx="317">
                  <c:v>0.91864199466554541</c:v>
                </c:pt>
                <c:pt idx="318">
                  <c:v>0.91960723875158801</c:v>
                </c:pt>
                <c:pt idx="319">
                  <c:v>0.92060143570592434</c:v>
                </c:pt>
                <c:pt idx="320">
                  <c:v>0.92107848988965835</c:v>
                </c:pt>
                <c:pt idx="321">
                  <c:v>0.92135955542648018</c:v>
                </c:pt>
                <c:pt idx="322">
                  <c:v>0.92223660462141233</c:v>
                </c:pt>
                <c:pt idx="323">
                  <c:v>0.92307445608696193</c:v>
                </c:pt>
                <c:pt idx="324">
                  <c:v>0.92385573810215282</c:v>
                </c:pt>
                <c:pt idx="325">
                  <c:v>0.92467577241798316</c:v>
                </c:pt>
                <c:pt idx="326">
                  <c:v>0.92557063876263457</c:v>
                </c:pt>
                <c:pt idx="327">
                  <c:v>0.9259755334900055</c:v>
                </c:pt>
                <c:pt idx="328">
                  <c:v>0.92623566387590717</c:v>
                </c:pt>
                <c:pt idx="329">
                  <c:v>0.92694166843353398</c:v>
                </c:pt>
                <c:pt idx="330">
                  <c:v>0.92770468787026261</c:v>
                </c:pt>
                <c:pt idx="331">
                  <c:v>0.92841247414286143</c:v>
                </c:pt>
                <c:pt idx="332">
                  <c:v>0.92908462611602172</c:v>
                </c:pt>
                <c:pt idx="333">
                  <c:v>0.92985655412761004</c:v>
                </c:pt>
                <c:pt idx="334">
                  <c:v>0.9303554343197501</c:v>
                </c:pt>
                <c:pt idx="335">
                  <c:v>0.93062491870925446</c:v>
                </c:pt>
                <c:pt idx="336">
                  <c:v>0.9314338173065102</c:v>
                </c:pt>
                <c:pt idx="337">
                  <c:v>0.932216881036673</c:v>
                </c:pt>
                <c:pt idx="338">
                  <c:v>0.93297500075722883</c:v>
                </c:pt>
                <c:pt idx="339">
                  <c:v>0.93378033592454079</c:v>
                </c:pt>
                <c:pt idx="340">
                  <c:v>0.93458032594693696</c:v>
                </c:pt>
                <c:pt idx="341">
                  <c:v>0.93506005270312886</c:v>
                </c:pt>
                <c:pt idx="342">
                  <c:v>0.93538877911544982</c:v>
                </c:pt>
                <c:pt idx="343">
                  <c:v>0.9361807514204723</c:v>
                </c:pt>
                <c:pt idx="344">
                  <c:v>0.93695980629194831</c:v>
                </c:pt>
                <c:pt idx="345">
                  <c:v>0.93757494338600678</c:v>
                </c:pt>
                <c:pt idx="346">
                  <c:v>0.93758251567463746</c:v>
                </c:pt>
                <c:pt idx="347">
                  <c:v>0.93808362301049253</c:v>
                </c:pt>
                <c:pt idx="348">
                  <c:v>0.93843996600487833</c:v>
                </c:pt>
                <c:pt idx="349">
                  <c:v>0.93867737952488783</c:v>
                </c:pt>
                <c:pt idx="350">
                  <c:v>0.93938739294120166</c:v>
                </c:pt>
                <c:pt idx="351">
                  <c:v>0.94031254844037582</c:v>
                </c:pt>
                <c:pt idx="352">
                  <c:v>0.94126175709167104</c:v>
                </c:pt>
                <c:pt idx="353">
                  <c:v>0.94232766807362756</c:v>
                </c:pt>
                <c:pt idx="354">
                  <c:v>0.94328266729858157</c:v>
                </c:pt>
                <c:pt idx="355">
                  <c:v>0.94390448582378483</c:v>
                </c:pt>
                <c:pt idx="356">
                  <c:v>0.94426038338942764</c:v>
                </c:pt>
                <c:pt idx="357">
                  <c:v>0.94520023803712028</c:v>
                </c:pt>
                <c:pt idx="358">
                  <c:v>0.9461449924009856</c:v>
                </c:pt>
                <c:pt idx="359">
                  <c:v>0.94702694131209053</c:v>
                </c:pt>
                <c:pt idx="360">
                  <c:v>0.94791022650942436</c:v>
                </c:pt>
                <c:pt idx="361">
                  <c:v>0.94875609569234776</c:v>
                </c:pt>
                <c:pt idx="362">
                  <c:v>0.94930397304621594</c:v>
                </c:pt>
                <c:pt idx="363">
                  <c:v>0.94961844573876142</c:v>
                </c:pt>
                <c:pt idx="364">
                  <c:v>0.95038146517549005</c:v>
                </c:pt>
                <c:pt idx="365">
                  <c:v>0.95121174435240896</c:v>
                </c:pt>
                <c:pt idx="366">
                  <c:v>0.95201752494846392</c:v>
                </c:pt>
                <c:pt idx="367">
                  <c:v>0.95276629066541707</c:v>
                </c:pt>
                <c:pt idx="368">
                  <c:v>0.95349323037396416</c:v>
                </c:pt>
                <c:pt idx="369">
                  <c:v>0.95399656485353412</c:v>
                </c:pt>
                <c:pt idx="370">
                  <c:v>0.95427896667658485</c:v>
                </c:pt>
                <c:pt idx="371">
                  <c:v>0.95514354386671352</c:v>
                </c:pt>
                <c:pt idx="372">
                  <c:v>0.95606825393714467</c:v>
                </c:pt>
                <c:pt idx="373">
                  <c:v>0.95690744168892328</c:v>
                </c:pt>
                <c:pt idx="374">
                  <c:v>0.95756934880099487</c:v>
                </c:pt>
                <c:pt idx="375">
                  <c:v>0.95780364431980358</c:v>
                </c:pt>
                <c:pt idx="376">
                  <c:v>0.95780498060603259</c:v>
                </c:pt>
                <c:pt idx="377">
                  <c:v>0.95808960957279821</c:v>
                </c:pt>
                <c:pt idx="378">
                  <c:v>0.95887757301913379</c:v>
                </c:pt>
                <c:pt idx="379">
                  <c:v>0.95966553646546948</c:v>
                </c:pt>
                <c:pt idx="380">
                  <c:v>0.96038891274407268</c:v>
                </c:pt>
                <c:pt idx="381">
                  <c:v>0.96104725642620048</c:v>
                </c:pt>
                <c:pt idx="382">
                  <c:v>0.96134435739776969</c:v>
                </c:pt>
                <c:pt idx="383">
                  <c:v>0.96142186199904855</c:v>
                </c:pt>
                <c:pt idx="384">
                  <c:v>0.96159780635252656</c:v>
                </c:pt>
                <c:pt idx="385">
                  <c:v>0.96219067200943598</c:v>
                </c:pt>
                <c:pt idx="386">
                  <c:v>0.96275369394056554</c:v>
                </c:pt>
                <c:pt idx="387">
                  <c:v>0.96338353018314249</c:v>
                </c:pt>
                <c:pt idx="388">
                  <c:v>0.96399510384725717</c:v>
                </c:pt>
                <c:pt idx="389">
                  <c:v>0.96452783662386399</c:v>
                </c:pt>
                <c:pt idx="390">
                  <c:v>0.96486458075355852</c:v>
                </c:pt>
                <c:pt idx="391">
                  <c:v>0.96506279654418559</c:v>
                </c:pt>
                <c:pt idx="392">
                  <c:v>0.96559107503336261</c:v>
                </c:pt>
                <c:pt idx="393">
                  <c:v>0.9660788195069282</c:v>
                </c:pt>
                <c:pt idx="394">
                  <c:v>0.96657992684278327</c:v>
                </c:pt>
                <c:pt idx="395">
                  <c:v>0.96705341759657337</c:v>
                </c:pt>
                <c:pt idx="396">
                  <c:v>0.96750240976949953</c:v>
                </c:pt>
                <c:pt idx="397">
                  <c:v>0.96774695014939682</c:v>
                </c:pt>
                <c:pt idx="398">
                  <c:v>0.96786409790880112</c:v>
                </c:pt>
                <c:pt idx="399">
                  <c:v>0.96818436117500539</c:v>
                </c:pt>
                <c:pt idx="400">
                  <c:v>0.96857678389757274</c:v>
                </c:pt>
                <c:pt idx="401">
                  <c:v>0.96894470803927613</c:v>
                </c:pt>
                <c:pt idx="402">
                  <c:v>0.96923557300844354</c:v>
                </c:pt>
                <c:pt idx="403">
                  <c:v>0.96952732883509696</c:v>
                </c:pt>
                <c:pt idx="404">
                  <c:v>0.96971886319457934</c:v>
                </c:pt>
                <c:pt idx="405">
                  <c:v>0.96983022038032485</c:v>
                </c:pt>
                <c:pt idx="406">
                  <c:v>0.97009614133988531</c:v>
                </c:pt>
                <c:pt idx="407">
                  <c:v>0.97038477916533783</c:v>
                </c:pt>
                <c:pt idx="408">
                  <c:v>0.9706373372626087</c:v>
                </c:pt>
                <c:pt idx="409">
                  <c:v>0.97093800166412181</c:v>
                </c:pt>
                <c:pt idx="410">
                  <c:v>0.971184769187734</c:v>
                </c:pt>
                <c:pt idx="411">
                  <c:v>0.97135492296755321</c:v>
                </c:pt>
                <c:pt idx="412">
                  <c:v>0.97144668128860756</c:v>
                </c:pt>
                <c:pt idx="413">
                  <c:v>0.97168364937987406</c:v>
                </c:pt>
                <c:pt idx="414">
                  <c:v>0.97193175318971525</c:v>
                </c:pt>
                <c:pt idx="415">
                  <c:v>0.97217273013966865</c:v>
                </c:pt>
                <c:pt idx="416">
                  <c:v>0.97226894274815279</c:v>
                </c:pt>
                <c:pt idx="417">
                  <c:v>0.9723825270776133</c:v>
                </c:pt>
                <c:pt idx="418">
                  <c:v>0.9724996748370176</c:v>
                </c:pt>
                <c:pt idx="419">
                  <c:v>0.97258118829698337</c:v>
                </c:pt>
                <c:pt idx="420">
                  <c:v>0.97278831266247012</c:v>
                </c:pt>
                <c:pt idx="421">
                  <c:v>0.97298786473932619</c:v>
                </c:pt>
                <c:pt idx="422">
                  <c:v>0.97317761738383668</c:v>
                </c:pt>
                <c:pt idx="423">
                  <c:v>0.97337004260080495</c:v>
                </c:pt>
                <c:pt idx="424">
                  <c:v>0.97354465066805407</c:v>
                </c:pt>
                <c:pt idx="425">
                  <c:v>0.973646208421454</c:v>
                </c:pt>
                <c:pt idx="426">
                  <c:v>0.97370767758798549</c:v>
                </c:pt>
                <c:pt idx="427">
                  <c:v>0.97385422364442675</c:v>
                </c:pt>
                <c:pt idx="428">
                  <c:v>0.97400076970086791</c:v>
                </c:pt>
                <c:pt idx="429">
                  <c:v>0.97415577890342575</c:v>
                </c:pt>
                <c:pt idx="430">
                  <c:v>0.97431657867964228</c:v>
                </c:pt>
                <c:pt idx="431">
                  <c:v>0.97445956130613964</c:v>
                </c:pt>
                <c:pt idx="432">
                  <c:v>0.97456869134817026</c:v>
                </c:pt>
                <c:pt idx="433">
                  <c:v>0.97462526079852907</c:v>
                </c:pt>
                <c:pt idx="434">
                  <c:v>0.97474597198787716</c:v>
                </c:pt>
                <c:pt idx="435">
                  <c:v>0.97486980117842625</c:v>
                </c:pt>
                <c:pt idx="436">
                  <c:v>0.97497937664919987</c:v>
                </c:pt>
                <c:pt idx="437">
                  <c:v>0.97506311725288064</c:v>
                </c:pt>
                <c:pt idx="438">
                  <c:v>0.97517491986736915</c:v>
                </c:pt>
                <c:pt idx="439">
                  <c:v>0.97526578733093749</c:v>
                </c:pt>
                <c:pt idx="440">
                  <c:v>0.97531122106272172</c:v>
                </c:pt>
                <c:pt idx="441">
                  <c:v>0.97541767853229444</c:v>
                </c:pt>
                <c:pt idx="442">
                  <c:v>0.97551255485454968</c:v>
                </c:pt>
                <c:pt idx="443">
                  <c:v>0.97558916859834266</c:v>
                </c:pt>
                <c:pt idx="444">
                  <c:v>0.97567602720322422</c:v>
                </c:pt>
                <c:pt idx="445">
                  <c:v>0.97577936667159604</c:v>
                </c:pt>
                <c:pt idx="446">
                  <c:v>0.97585286241418812</c:v>
                </c:pt>
                <c:pt idx="447">
                  <c:v>0.97589963243220124</c:v>
                </c:pt>
                <c:pt idx="448">
                  <c:v>0.97597847331970911</c:v>
                </c:pt>
                <c:pt idx="449">
                  <c:v>0.97603816077126881</c:v>
                </c:pt>
                <c:pt idx="450">
                  <c:v>0.97611076565637489</c:v>
                </c:pt>
                <c:pt idx="451">
                  <c:v>0.97617891625405118</c:v>
                </c:pt>
                <c:pt idx="452">
                  <c:v>0.97624617599424146</c:v>
                </c:pt>
                <c:pt idx="453">
                  <c:v>0.97629873658591337</c:v>
                </c:pt>
                <c:pt idx="454">
                  <c:v>0.97632679859672133</c:v>
                </c:pt>
                <c:pt idx="455">
                  <c:v>0.9764016306255423</c:v>
                </c:pt>
                <c:pt idx="456">
                  <c:v>0.97648670751545197</c:v>
                </c:pt>
                <c:pt idx="457">
                  <c:v>0.97656822097541773</c:v>
                </c:pt>
                <c:pt idx="458">
                  <c:v>0.9766488435778975</c:v>
                </c:pt>
                <c:pt idx="459">
                  <c:v>0.97673347503906405</c:v>
                </c:pt>
                <c:pt idx="460">
                  <c:v>0.97679850763553955</c:v>
                </c:pt>
                <c:pt idx="461">
                  <c:v>0.97683547822120709</c:v>
                </c:pt>
                <c:pt idx="462">
                  <c:v>0.97692946368597633</c:v>
                </c:pt>
                <c:pt idx="463">
                  <c:v>0.9770060774297693</c:v>
                </c:pt>
                <c:pt idx="464">
                  <c:v>0.97708180031607628</c:v>
                </c:pt>
                <c:pt idx="465">
                  <c:v>0.97715084177123845</c:v>
                </c:pt>
                <c:pt idx="466">
                  <c:v>0.97723502780366212</c:v>
                </c:pt>
                <c:pt idx="467">
                  <c:v>0.97728135239293235</c:v>
                </c:pt>
                <c:pt idx="468">
                  <c:v>0.97731030526122609</c:v>
                </c:pt>
                <c:pt idx="469">
                  <c:v>0.97739270957867785</c:v>
                </c:pt>
                <c:pt idx="470">
                  <c:v>0.97748224075601731</c:v>
                </c:pt>
                <c:pt idx="471">
                  <c:v>0.97763279567114525</c:v>
                </c:pt>
                <c:pt idx="472">
                  <c:v>0.97786931833366886</c:v>
                </c:pt>
                <c:pt idx="473">
                  <c:v>0.97809559613510388</c:v>
                </c:pt>
                <c:pt idx="474">
                  <c:v>0.97822788847176967</c:v>
                </c:pt>
                <c:pt idx="475">
                  <c:v>0.9783232102227678</c:v>
                </c:pt>
                <c:pt idx="476">
                  <c:v>0.97853879773437125</c:v>
                </c:pt>
                <c:pt idx="477">
                  <c:v>0.97874414038488611</c:v>
                </c:pt>
                <c:pt idx="478">
                  <c:v>0.97896106418271844</c:v>
                </c:pt>
                <c:pt idx="479">
                  <c:v>0.9791686339769482</c:v>
                </c:pt>
                <c:pt idx="480">
                  <c:v>0.97937575834243495</c:v>
                </c:pt>
                <c:pt idx="481">
                  <c:v>0.97949468781681115</c:v>
                </c:pt>
                <c:pt idx="482">
                  <c:v>0.97957887384923481</c:v>
                </c:pt>
                <c:pt idx="483">
                  <c:v>0.97980693336564173</c:v>
                </c:pt>
                <c:pt idx="484">
                  <c:v>0.98003232030959075</c:v>
                </c:pt>
                <c:pt idx="485">
                  <c:v>0.9802452352487363</c:v>
                </c:pt>
                <c:pt idx="486">
                  <c:v>0.98045592304416695</c:v>
                </c:pt>
                <c:pt idx="487">
                  <c:v>0.98065502969228002</c:v>
                </c:pt>
                <c:pt idx="488">
                  <c:v>0.98077039573671243</c:v>
                </c:pt>
                <c:pt idx="489">
                  <c:v>0.98080736632237997</c:v>
                </c:pt>
                <c:pt idx="490">
                  <c:v>0.98102429012021231</c:v>
                </c:pt>
                <c:pt idx="491">
                  <c:v>0.98123497791564296</c:v>
                </c:pt>
                <c:pt idx="492">
                  <c:v>0.98141804912900865</c:v>
                </c:pt>
                <c:pt idx="493">
                  <c:v>0.98159354805374366</c:v>
                </c:pt>
                <c:pt idx="494">
                  <c:v>0.98175523868744619</c:v>
                </c:pt>
                <c:pt idx="495">
                  <c:v>0.9818661504444488</c:v>
                </c:pt>
                <c:pt idx="496">
                  <c:v>0.98194276418824178</c:v>
                </c:pt>
                <c:pt idx="497">
                  <c:v>0.98207372023867856</c:v>
                </c:pt>
                <c:pt idx="498">
                  <c:v>0.98212628083035047</c:v>
                </c:pt>
              </c:numCache>
            </c:numRef>
          </c:val>
          <c:smooth val="0"/>
          <c:extLst>
            <c:ext xmlns:c16="http://schemas.microsoft.com/office/drawing/2014/chart" uri="{C3380CC4-5D6E-409C-BE32-E72D297353CC}">
              <c16:uniqueId val="{00000008-BD60-48A1-8DA9-1BA9A54BBDF4}"/>
            </c:ext>
          </c:extLst>
        </c:ser>
        <c:ser>
          <c:idx val="6"/>
          <c:order val="9"/>
          <c:tx>
            <c:strRef>
              <c:f>People!$BB$1</c:f>
              <c:strCache>
                <c:ptCount val="1"/>
                <c:pt idx="0">
                  <c:v>% 75+</c:v>
                </c:pt>
              </c:strCache>
            </c:strRef>
          </c:tx>
          <c:spPr>
            <a:ln w="28575" cap="rnd">
              <a:solidFill>
                <a:schemeClr val="accent1">
                  <a:lumMod val="60000"/>
                </a:schemeClr>
              </a:solidFill>
              <a:round/>
            </a:ln>
            <a:effectLst/>
          </c:spPr>
          <c:marker>
            <c:symbol val="none"/>
          </c:marker>
          <c:cat>
            <c:numRef>
              <c:f>People!PeopleDate</c:f>
              <c:numCache>
                <c:formatCode>m/d/yyyy</c:formatCode>
                <c:ptCount val="499"/>
                <c:pt idx="0">
                  <c:v>44179</c:v>
                </c:pt>
                <c:pt idx="1">
                  <c:v>44180</c:v>
                </c:pt>
                <c:pt idx="2">
                  <c:v>44181</c:v>
                </c:pt>
                <c:pt idx="3">
                  <c:v>44182</c:v>
                </c:pt>
                <c:pt idx="4">
                  <c:v>44183</c:v>
                </c:pt>
                <c:pt idx="5">
                  <c:v>44184</c:v>
                </c:pt>
                <c:pt idx="6">
                  <c:v>44185</c:v>
                </c:pt>
                <c:pt idx="7">
                  <c:v>44186</c:v>
                </c:pt>
                <c:pt idx="8">
                  <c:v>44187</c:v>
                </c:pt>
                <c:pt idx="9">
                  <c:v>44188</c:v>
                </c:pt>
                <c:pt idx="10">
                  <c:v>44189</c:v>
                </c:pt>
                <c:pt idx="11">
                  <c:v>44190</c:v>
                </c:pt>
                <c:pt idx="12">
                  <c:v>44191</c:v>
                </c:pt>
                <c:pt idx="13">
                  <c:v>44192</c:v>
                </c:pt>
                <c:pt idx="14">
                  <c:v>44193</c:v>
                </c:pt>
                <c:pt idx="15">
                  <c:v>44194</c:v>
                </c:pt>
                <c:pt idx="16">
                  <c:v>44195</c:v>
                </c:pt>
                <c:pt idx="17">
                  <c:v>44196</c:v>
                </c:pt>
                <c:pt idx="18">
                  <c:v>44197</c:v>
                </c:pt>
                <c:pt idx="19">
                  <c:v>44198</c:v>
                </c:pt>
                <c:pt idx="20">
                  <c:v>44199</c:v>
                </c:pt>
                <c:pt idx="21">
                  <c:v>44200</c:v>
                </c:pt>
                <c:pt idx="22">
                  <c:v>44201</c:v>
                </c:pt>
                <c:pt idx="23">
                  <c:v>44202</c:v>
                </c:pt>
                <c:pt idx="24">
                  <c:v>44203</c:v>
                </c:pt>
                <c:pt idx="25">
                  <c:v>44204</c:v>
                </c:pt>
                <c:pt idx="26">
                  <c:v>44205</c:v>
                </c:pt>
                <c:pt idx="27">
                  <c:v>44206</c:v>
                </c:pt>
                <c:pt idx="28">
                  <c:v>44207</c:v>
                </c:pt>
                <c:pt idx="29">
                  <c:v>44208</c:v>
                </c:pt>
                <c:pt idx="30">
                  <c:v>44209</c:v>
                </c:pt>
                <c:pt idx="31">
                  <c:v>44210</c:v>
                </c:pt>
                <c:pt idx="32">
                  <c:v>44211</c:v>
                </c:pt>
                <c:pt idx="33">
                  <c:v>44212</c:v>
                </c:pt>
                <c:pt idx="34">
                  <c:v>44213</c:v>
                </c:pt>
                <c:pt idx="35">
                  <c:v>44214</c:v>
                </c:pt>
                <c:pt idx="36">
                  <c:v>44215</c:v>
                </c:pt>
                <c:pt idx="37">
                  <c:v>44216</c:v>
                </c:pt>
                <c:pt idx="38">
                  <c:v>44217</c:v>
                </c:pt>
                <c:pt idx="39">
                  <c:v>44218</c:v>
                </c:pt>
                <c:pt idx="40">
                  <c:v>44219</c:v>
                </c:pt>
                <c:pt idx="41">
                  <c:v>44220</c:v>
                </c:pt>
                <c:pt idx="42">
                  <c:v>44221</c:v>
                </c:pt>
                <c:pt idx="43">
                  <c:v>44222</c:v>
                </c:pt>
                <c:pt idx="44">
                  <c:v>44223</c:v>
                </c:pt>
                <c:pt idx="45">
                  <c:v>44224</c:v>
                </c:pt>
                <c:pt idx="46">
                  <c:v>44225</c:v>
                </c:pt>
                <c:pt idx="47">
                  <c:v>44226</c:v>
                </c:pt>
                <c:pt idx="48">
                  <c:v>44227</c:v>
                </c:pt>
                <c:pt idx="49">
                  <c:v>44228</c:v>
                </c:pt>
                <c:pt idx="50">
                  <c:v>44229</c:v>
                </c:pt>
                <c:pt idx="51">
                  <c:v>44230</c:v>
                </c:pt>
                <c:pt idx="52">
                  <c:v>44231</c:v>
                </c:pt>
                <c:pt idx="53">
                  <c:v>44232</c:v>
                </c:pt>
                <c:pt idx="54">
                  <c:v>44233</c:v>
                </c:pt>
                <c:pt idx="55">
                  <c:v>44234</c:v>
                </c:pt>
                <c:pt idx="56">
                  <c:v>44235</c:v>
                </c:pt>
                <c:pt idx="57">
                  <c:v>44236</c:v>
                </c:pt>
                <c:pt idx="58">
                  <c:v>44237</c:v>
                </c:pt>
                <c:pt idx="59">
                  <c:v>44238</c:v>
                </c:pt>
                <c:pt idx="60">
                  <c:v>44239</c:v>
                </c:pt>
                <c:pt idx="61">
                  <c:v>44240</c:v>
                </c:pt>
                <c:pt idx="62">
                  <c:v>44241</c:v>
                </c:pt>
                <c:pt idx="63">
                  <c:v>44242</c:v>
                </c:pt>
                <c:pt idx="64">
                  <c:v>44243</c:v>
                </c:pt>
                <c:pt idx="65">
                  <c:v>44244</c:v>
                </c:pt>
                <c:pt idx="66">
                  <c:v>44245</c:v>
                </c:pt>
                <c:pt idx="67">
                  <c:v>44246</c:v>
                </c:pt>
                <c:pt idx="68">
                  <c:v>44247</c:v>
                </c:pt>
                <c:pt idx="69">
                  <c:v>44248</c:v>
                </c:pt>
                <c:pt idx="70">
                  <c:v>44249</c:v>
                </c:pt>
                <c:pt idx="71">
                  <c:v>44250</c:v>
                </c:pt>
                <c:pt idx="72">
                  <c:v>44251</c:v>
                </c:pt>
                <c:pt idx="73">
                  <c:v>44252</c:v>
                </c:pt>
                <c:pt idx="74">
                  <c:v>44253</c:v>
                </c:pt>
                <c:pt idx="75">
                  <c:v>44254</c:v>
                </c:pt>
                <c:pt idx="76">
                  <c:v>44255</c:v>
                </c:pt>
                <c:pt idx="77">
                  <c:v>44256</c:v>
                </c:pt>
                <c:pt idx="78">
                  <c:v>44257</c:v>
                </c:pt>
                <c:pt idx="79">
                  <c:v>44258</c:v>
                </c:pt>
                <c:pt idx="80">
                  <c:v>44259</c:v>
                </c:pt>
                <c:pt idx="81">
                  <c:v>44260</c:v>
                </c:pt>
                <c:pt idx="82">
                  <c:v>44261</c:v>
                </c:pt>
                <c:pt idx="83">
                  <c:v>44262</c:v>
                </c:pt>
                <c:pt idx="84">
                  <c:v>44263</c:v>
                </c:pt>
                <c:pt idx="85">
                  <c:v>44264</c:v>
                </c:pt>
                <c:pt idx="86">
                  <c:v>44265</c:v>
                </c:pt>
                <c:pt idx="87">
                  <c:v>44266</c:v>
                </c:pt>
                <c:pt idx="88">
                  <c:v>44267</c:v>
                </c:pt>
                <c:pt idx="89">
                  <c:v>44268</c:v>
                </c:pt>
                <c:pt idx="90">
                  <c:v>44269</c:v>
                </c:pt>
                <c:pt idx="91">
                  <c:v>44270</c:v>
                </c:pt>
                <c:pt idx="92">
                  <c:v>44271</c:v>
                </c:pt>
                <c:pt idx="93">
                  <c:v>44272</c:v>
                </c:pt>
                <c:pt idx="94">
                  <c:v>44273</c:v>
                </c:pt>
                <c:pt idx="95">
                  <c:v>44274</c:v>
                </c:pt>
                <c:pt idx="96">
                  <c:v>44275</c:v>
                </c:pt>
                <c:pt idx="97">
                  <c:v>44276</c:v>
                </c:pt>
                <c:pt idx="98">
                  <c:v>44277</c:v>
                </c:pt>
                <c:pt idx="99">
                  <c:v>44278</c:v>
                </c:pt>
                <c:pt idx="100">
                  <c:v>44279</c:v>
                </c:pt>
                <c:pt idx="101">
                  <c:v>44280</c:v>
                </c:pt>
                <c:pt idx="102">
                  <c:v>44281</c:v>
                </c:pt>
                <c:pt idx="103">
                  <c:v>44282</c:v>
                </c:pt>
                <c:pt idx="104">
                  <c:v>44283</c:v>
                </c:pt>
                <c:pt idx="105">
                  <c:v>44284</c:v>
                </c:pt>
                <c:pt idx="106">
                  <c:v>44285</c:v>
                </c:pt>
                <c:pt idx="107">
                  <c:v>44286</c:v>
                </c:pt>
                <c:pt idx="108">
                  <c:v>44287</c:v>
                </c:pt>
                <c:pt idx="109">
                  <c:v>44288</c:v>
                </c:pt>
                <c:pt idx="110">
                  <c:v>44289</c:v>
                </c:pt>
                <c:pt idx="111">
                  <c:v>44290</c:v>
                </c:pt>
                <c:pt idx="112">
                  <c:v>44291</c:v>
                </c:pt>
                <c:pt idx="113">
                  <c:v>44292</c:v>
                </c:pt>
                <c:pt idx="114">
                  <c:v>44293</c:v>
                </c:pt>
                <c:pt idx="115">
                  <c:v>44294</c:v>
                </c:pt>
                <c:pt idx="116">
                  <c:v>44295</c:v>
                </c:pt>
                <c:pt idx="117">
                  <c:v>44296</c:v>
                </c:pt>
                <c:pt idx="118">
                  <c:v>44297</c:v>
                </c:pt>
                <c:pt idx="119">
                  <c:v>44298</c:v>
                </c:pt>
                <c:pt idx="120">
                  <c:v>44299</c:v>
                </c:pt>
                <c:pt idx="121">
                  <c:v>44300</c:v>
                </c:pt>
                <c:pt idx="122">
                  <c:v>44301</c:v>
                </c:pt>
                <c:pt idx="123">
                  <c:v>44302</c:v>
                </c:pt>
                <c:pt idx="124">
                  <c:v>44303</c:v>
                </c:pt>
                <c:pt idx="125">
                  <c:v>44304</c:v>
                </c:pt>
                <c:pt idx="126">
                  <c:v>44305</c:v>
                </c:pt>
                <c:pt idx="127">
                  <c:v>44306</c:v>
                </c:pt>
                <c:pt idx="128">
                  <c:v>44307</c:v>
                </c:pt>
                <c:pt idx="129">
                  <c:v>44308</c:v>
                </c:pt>
                <c:pt idx="130">
                  <c:v>44309</c:v>
                </c:pt>
                <c:pt idx="131">
                  <c:v>44310</c:v>
                </c:pt>
                <c:pt idx="132">
                  <c:v>44311</c:v>
                </c:pt>
                <c:pt idx="133">
                  <c:v>44312</c:v>
                </c:pt>
                <c:pt idx="134">
                  <c:v>44313</c:v>
                </c:pt>
                <c:pt idx="135">
                  <c:v>44314</c:v>
                </c:pt>
                <c:pt idx="136">
                  <c:v>44315</c:v>
                </c:pt>
                <c:pt idx="137">
                  <c:v>44316</c:v>
                </c:pt>
                <c:pt idx="138">
                  <c:v>44317</c:v>
                </c:pt>
                <c:pt idx="139">
                  <c:v>44318</c:v>
                </c:pt>
                <c:pt idx="140">
                  <c:v>44319</c:v>
                </c:pt>
                <c:pt idx="141">
                  <c:v>44320</c:v>
                </c:pt>
                <c:pt idx="142">
                  <c:v>44321</c:v>
                </c:pt>
                <c:pt idx="143">
                  <c:v>44322</c:v>
                </c:pt>
                <c:pt idx="144">
                  <c:v>44323</c:v>
                </c:pt>
                <c:pt idx="145">
                  <c:v>44324</c:v>
                </c:pt>
                <c:pt idx="146">
                  <c:v>44325</c:v>
                </c:pt>
                <c:pt idx="147">
                  <c:v>44326</c:v>
                </c:pt>
                <c:pt idx="148">
                  <c:v>44327</c:v>
                </c:pt>
                <c:pt idx="149">
                  <c:v>44328</c:v>
                </c:pt>
                <c:pt idx="150">
                  <c:v>44329</c:v>
                </c:pt>
                <c:pt idx="151">
                  <c:v>44330</c:v>
                </c:pt>
                <c:pt idx="152">
                  <c:v>44331</c:v>
                </c:pt>
                <c:pt idx="153">
                  <c:v>44332</c:v>
                </c:pt>
                <c:pt idx="154">
                  <c:v>44333</c:v>
                </c:pt>
                <c:pt idx="155">
                  <c:v>44334</c:v>
                </c:pt>
                <c:pt idx="156">
                  <c:v>44335</c:v>
                </c:pt>
                <c:pt idx="157">
                  <c:v>44336</c:v>
                </c:pt>
                <c:pt idx="158">
                  <c:v>44337</c:v>
                </c:pt>
                <c:pt idx="159">
                  <c:v>44338</c:v>
                </c:pt>
                <c:pt idx="160">
                  <c:v>44339</c:v>
                </c:pt>
                <c:pt idx="161">
                  <c:v>44340</c:v>
                </c:pt>
                <c:pt idx="162">
                  <c:v>44341</c:v>
                </c:pt>
                <c:pt idx="163">
                  <c:v>44342</c:v>
                </c:pt>
                <c:pt idx="164">
                  <c:v>44343</c:v>
                </c:pt>
                <c:pt idx="165">
                  <c:v>44344</c:v>
                </c:pt>
                <c:pt idx="166">
                  <c:v>44345</c:v>
                </c:pt>
                <c:pt idx="167">
                  <c:v>44346</c:v>
                </c:pt>
                <c:pt idx="168">
                  <c:v>44347</c:v>
                </c:pt>
                <c:pt idx="169">
                  <c:v>44348</c:v>
                </c:pt>
                <c:pt idx="170">
                  <c:v>44349</c:v>
                </c:pt>
                <c:pt idx="171">
                  <c:v>44350</c:v>
                </c:pt>
                <c:pt idx="172">
                  <c:v>44351</c:v>
                </c:pt>
                <c:pt idx="173">
                  <c:v>44352</c:v>
                </c:pt>
                <c:pt idx="174">
                  <c:v>44353</c:v>
                </c:pt>
                <c:pt idx="175">
                  <c:v>44354</c:v>
                </c:pt>
                <c:pt idx="176">
                  <c:v>44355</c:v>
                </c:pt>
                <c:pt idx="177">
                  <c:v>44356</c:v>
                </c:pt>
                <c:pt idx="178">
                  <c:v>44357</c:v>
                </c:pt>
                <c:pt idx="179">
                  <c:v>44358</c:v>
                </c:pt>
                <c:pt idx="180">
                  <c:v>44359</c:v>
                </c:pt>
                <c:pt idx="181">
                  <c:v>44360</c:v>
                </c:pt>
                <c:pt idx="182">
                  <c:v>44361</c:v>
                </c:pt>
                <c:pt idx="183">
                  <c:v>44362</c:v>
                </c:pt>
                <c:pt idx="184">
                  <c:v>44363</c:v>
                </c:pt>
                <c:pt idx="185">
                  <c:v>44364</c:v>
                </c:pt>
                <c:pt idx="186">
                  <c:v>44365</c:v>
                </c:pt>
                <c:pt idx="187">
                  <c:v>44366</c:v>
                </c:pt>
                <c:pt idx="188">
                  <c:v>44367</c:v>
                </c:pt>
                <c:pt idx="189">
                  <c:v>44368</c:v>
                </c:pt>
                <c:pt idx="190">
                  <c:v>44369</c:v>
                </c:pt>
                <c:pt idx="191">
                  <c:v>44370</c:v>
                </c:pt>
                <c:pt idx="192">
                  <c:v>44371</c:v>
                </c:pt>
                <c:pt idx="193">
                  <c:v>44372</c:v>
                </c:pt>
                <c:pt idx="194">
                  <c:v>44373</c:v>
                </c:pt>
                <c:pt idx="195">
                  <c:v>44374</c:v>
                </c:pt>
                <c:pt idx="196">
                  <c:v>44375</c:v>
                </c:pt>
                <c:pt idx="197">
                  <c:v>44376</c:v>
                </c:pt>
                <c:pt idx="198">
                  <c:v>44377</c:v>
                </c:pt>
                <c:pt idx="199">
                  <c:v>44378</c:v>
                </c:pt>
                <c:pt idx="200">
                  <c:v>44379</c:v>
                </c:pt>
                <c:pt idx="201">
                  <c:v>44380</c:v>
                </c:pt>
                <c:pt idx="202">
                  <c:v>44381</c:v>
                </c:pt>
                <c:pt idx="203">
                  <c:v>44382</c:v>
                </c:pt>
                <c:pt idx="204">
                  <c:v>44383</c:v>
                </c:pt>
                <c:pt idx="205">
                  <c:v>44384</c:v>
                </c:pt>
                <c:pt idx="206">
                  <c:v>44385</c:v>
                </c:pt>
                <c:pt idx="207">
                  <c:v>44386</c:v>
                </c:pt>
                <c:pt idx="208">
                  <c:v>44387</c:v>
                </c:pt>
                <c:pt idx="209">
                  <c:v>44388</c:v>
                </c:pt>
                <c:pt idx="210">
                  <c:v>44389</c:v>
                </c:pt>
                <c:pt idx="211">
                  <c:v>44390</c:v>
                </c:pt>
                <c:pt idx="212">
                  <c:v>44391</c:v>
                </c:pt>
                <c:pt idx="213">
                  <c:v>44392</c:v>
                </c:pt>
                <c:pt idx="214">
                  <c:v>44393</c:v>
                </c:pt>
                <c:pt idx="215">
                  <c:v>44394</c:v>
                </c:pt>
                <c:pt idx="216">
                  <c:v>44395</c:v>
                </c:pt>
                <c:pt idx="217">
                  <c:v>44396</c:v>
                </c:pt>
                <c:pt idx="218">
                  <c:v>44397</c:v>
                </c:pt>
                <c:pt idx="219">
                  <c:v>44398</c:v>
                </c:pt>
                <c:pt idx="220">
                  <c:v>44399</c:v>
                </c:pt>
                <c:pt idx="221">
                  <c:v>44400</c:v>
                </c:pt>
                <c:pt idx="222">
                  <c:v>44401</c:v>
                </c:pt>
                <c:pt idx="223">
                  <c:v>44402</c:v>
                </c:pt>
                <c:pt idx="224">
                  <c:v>44403</c:v>
                </c:pt>
                <c:pt idx="225">
                  <c:v>44404</c:v>
                </c:pt>
                <c:pt idx="226">
                  <c:v>44405</c:v>
                </c:pt>
                <c:pt idx="227">
                  <c:v>44406</c:v>
                </c:pt>
                <c:pt idx="228">
                  <c:v>44407</c:v>
                </c:pt>
                <c:pt idx="229">
                  <c:v>44408</c:v>
                </c:pt>
                <c:pt idx="230">
                  <c:v>44409</c:v>
                </c:pt>
                <c:pt idx="231">
                  <c:v>44410</c:v>
                </c:pt>
                <c:pt idx="232">
                  <c:v>44411</c:v>
                </c:pt>
                <c:pt idx="233">
                  <c:v>44412</c:v>
                </c:pt>
                <c:pt idx="234">
                  <c:v>44413</c:v>
                </c:pt>
                <c:pt idx="235">
                  <c:v>44414</c:v>
                </c:pt>
                <c:pt idx="236">
                  <c:v>44415</c:v>
                </c:pt>
                <c:pt idx="237">
                  <c:v>44416</c:v>
                </c:pt>
                <c:pt idx="238">
                  <c:v>44417</c:v>
                </c:pt>
                <c:pt idx="239">
                  <c:v>44418</c:v>
                </c:pt>
                <c:pt idx="240">
                  <c:v>44419</c:v>
                </c:pt>
                <c:pt idx="241">
                  <c:v>44420</c:v>
                </c:pt>
                <c:pt idx="242">
                  <c:v>44421</c:v>
                </c:pt>
                <c:pt idx="243">
                  <c:v>44422</c:v>
                </c:pt>
                <c:pt idx="244">
                  <c:v>44423</c:v>
                </c:pt>
                <c:pt idx="245">
                  <c:v>44424</c:v>
                </c:pt>
                <c:pt idx="246">
                  <c:v>44425</c:v>
                </c:pt>
                <c:pt idx="247">
                  <c:v>44426</c:v>
                </c:pt>
                <c:pt idx="248">
                  <c:v>44427</c:v>
                </c:pt>
                <c:pt idx="249">
                  <c:v>44428</c:v>
                </c:pt>
                <c:pt idx="250">
                  <c:v>44429</c:v>
                </c:pt>
                <c:pt idx="251">
                  <c:v>44430</c:v>
                </c:pt>
                <c:pt idx="252">
                  <c:v>44431</c:v>
                </c:pt>
                <c:pt idx="253">
                  <c:v>44432</c:v>
                </c:pt>
                <c:pt idx="254">
                  <c:v>44433</c:v>
                </c:pt>
                <c:pt idx="255">
                  <c:v>44434</c:v>
                </c:pt>
                <c:pt idx="256">
                  <c:v>44435</c:v>
                </c:pt>
                <c:pt idx="257">
                  <c:v>44436</c:v>
                </c:pt>
                <c:pt idx="258">
                  <c:v>44437</c:v>
                </c:pt>
                <c:pt idx="259">
                  <c:v>44438</c:v>
                </c:pt>
                <c:pt idx="260">
                  <c:v>44439</c:v>
                </c:pt>
                <c:pt idx="261">
                  <c:v>44440</c:v>
                </c:pt>
                <c:pt idx="262">
                  <c:v>44441</c:v>
                </c:pt>
                <c:pt idx="263">
                  <c:v>44442</c:v>
                </c:pt>
                <c:pt idx="264">
                  <c:v>44443</c:v>
                </c:pt>
                <c:pt idx="265">
                  <c:v>44444</c:v>
                </c:pt>
                <c:pt idx="266">
                  <c:v>44445</c:v>
                </c:pt>
                <c:pt idx="267">
                  <c:v>44446</c:v>
                </c:pt>
                <c:pt idx="268">
                  <c:v>44447</c:v>
                </c:pt>
                <c:pt idx="269">
                  <c:v>44448</c:v>
                </c:pt>
                <c:pt idx="270">
                  <c:v>44449</c:v>
                </c:pt>
                <c:pt idx="271">
                  <c:v>44450</c:v>
                </c:pt>
                <c:pt idx="272">
                  <c:v>44451</c:v>
                </c:pt>
                <c:pt idx="273">
                  <c:v>44452</c:v>
                </c:pt>
                <c:pt idx="274">
                  <c:v>44453</c:v>
                </c:pt>
                <c:pt idx="275">
                  <c:v>44454</c:v>
                </c:pt>
                <c:pt idx="276">
                  <c:v>44455</c:v>
                </c:pt>
                <c:pt idx="277">
                  <c:v>44456</c:v>
                </c:pt>
                <c:pt idx="278">
                  <c:v>44457</c:v>
                </c:pt>
                <c:pt idx="279">
                  <c:v>44458</c:v>
                </c:pt>
                <c:pt idx="280">
                  <c:v>44459</c:v>
                </c:pt>
                <c:pt idx="281">
                  <c:v>44460</c:v>
                </c:pt>
                <c:pt idx="282">
                  <c:v>44461</c:v>
                </c:pt>
                <c:pt idx="283">
                  <c:v>44462</c:v>
                </c:pt>
                <c:pt idx="284">
                  <c:v>44463</c:v>
                </c:pt>
                <c:pt idx="285">
                  <c:v>44464</c:v>
                </c:pt>
                <c:pt idx="286">
                  <c:v>44465</c:v>
                </c:pt>
                <c:pt idx="287">
                  <c:v>44466</c:v>
                </c:pt>
                <c:pt idx="288">
                  <c:v>44467</c:v>
                </c:pt>
                <c:pt idx="289">
                  <c:v>44468</c:v>
                </c:pt>
                <c:pt idx="290">
                  <c:v>44469</c:v>
                </c:pt>
                <c:pt idx="291">
                  <c:v>44470</c:v>
                </c:pt>
                <c:pt idx="292">
                  <c:v>44471</c:v>
                </c:pt>
                <c:pt idx="293">
                  <c:v>44472</c:v>
                </c:pt>
                <c:pt idx="294">
                  <c:v>44473</c:v>
                </c:pt>
                <c:pt idx="295">
                  <c:v>44474</c:v>
                </c:pt>
                <c:pt idx="296">
                  <c:v>44475</c:v>
                </c:pt>
                <c:pt idx="297">
                  <c:v>44476</c:v>
                </c:pt>
                <c:pt idx="298">
                  <c:v>44477</c:v>
                </c:pt>
                <c:pt idx="299">
                  <c:v>44478</c:v>
                </c:pt>
                <c:pt idx="300">
                  <c:v>44479</c:v>
                </c:pt>
                <c:pt idx="301">
                  <c:v>44480</c:v>
                </c:pt>
                <c:pt idx="302">
                  <c:v>44481</c:v>
                </c:pt>
                <c:pt idx="303">
                  <c:v>44482</c:v>
                </c:pt>
                <c:pt idx="304">
                  <c:v>44483</c:v>
                </c:pt>
                <c:pt idx="305">
                  <c:v>44484</c:v>
                </c:pt>
                <c:pt idx="306">
                  <c:v>44485</c:v>
                </c:pt>
                <c:pt idx="307">
                  <c:v>44486</c:v>
                </c:pt>
                <c:pt idx="308">
                  <c:v>44487</c:v>
                </c:pt>
                <c:pt idx="309">
                  <c:v>44488</c:v>
                </c:pt>
                <c:pt idx="310">
                  <c:v>44489</c:v>
                </c:pt>
                <c:pt idx="311">
                  <c:v>44490</c:v>
                </c:pt>
                <c:pt idx="312">
                  <c:v>44491</c:v>
                </c:pt>
                <c:pt idx="313">
                  <c:v>44492</c:v>
                </c:pt>
                <c:pt idx="314">
                  <c:v>44493</c:v>
                </c:pt>
                <c:pt idx="315">
                  <c:v>44494</c:v>
                </c:pt>
                <c:pt idx="316">
                  <c:v>44495</c:v>
                </c:pt>
                <c:pt idx="317">
                  <c:v>44496</c:v>
                </c:pt>
                <c:pt idx="318">
                  <c:v>44497</c:v>
                </c:pt>
                <c:pt idx="319">
                  <c:v>44498</c:v>
                </c:pt>
                <c:pt idx="320">
                  <c:v>44499</c:v>
                </c:pt>
                <c:pt idx="321">
                  <c:v>44500</c:v>
                </c:pt>
                <c:pt idx="322">
                  <c:v>44501</c:v>
                </c:pt>
                <c:pt idx="323">
                  <c:v>44502</c:v>
                </c:pt>
                <c:pt idx="324">
                  <c:v>44503</c:v>
                </c:pt>
                <c:pt idx="325">
                  <c:v>44504</c:v>
                </c:pt>
                <c:pt idx="326">
                  <c:v>44505</c:v>
                </c:pt>
                <c:pt idx="327">
                  <c:v>44506</c:v>
                </c:pt>
                <c:pt idx="328">
                  <c:v>44507</c:v>
                </c:pt>
                <c:pt idx="329">
                  <c:v>44508</c:v>
                </c:pt>
                <c:pt idx="330">
                  <c:v>44509</c:v>
                </c:pt>
                <c:pt idx="331">
                  <c:v>44510</c:v>
                </c:pt>
                <c:pt idx="332">
                  <c:v>44511</c:v>
                </c:pt>
                <c:pt idx="333">
                  <c:v>44512</c:v>
                </c:pt>
                <c:pt idx="334">
                  <c:v>44513</c:v>
                </c:pt>
                <c:pt idx="335">
                  <c:v>44514</c:v>
                </c:pt>
                <c:pt idx="336">
                  <c:v>44515</c:v>
                </c:pt>
                <c:pt idx="337">
                  <c:v>44516</c:v>
                </c:pt>
                <c:pt idx="338">
                  <c:v>44517</c:v>
                </c:pt>
                <c:pt idx="339">
                  <c:v>44518</c:v>
                </c:pt>
                <c:pt idx="340">
                  <c:v>44519</c:v>
                </c:pt>
                <c:pt idx="341">
                  <c:v>44520</c:v>
                </c:pt>
                <c:pt idx="342">
                  <c:v>44521</c:v>
                </c:pt>
                <c:pt idx="343">
                  <c:v>44522</c:v>
                </c:pt>
                <c:pt idx="344">
                  <c:v>44523</c:v>
                </c:pt>
                <c:pt idx="345">
                  <c:v>44524</c:v>
                </c:pt>
                <c:pt idx="346">
                  <c:v>44525</c:v>
                </c:pt>
                <c:pt idx="347">
                  <c:v>44526</c:v>
                </c:pt>
                <c:pt idx="348">
                  <c:v>44527</c:v>
                </c:pt>
                <c:pt idx="349">
                  <c:v>44528</c:v>
                </c:pt>
                <c:pt idx="350">
                  <c:v>44529</c:v>
                </c:pt>
                <c:pt idx="351">
                  <c:v>44530</c:v>
                </c:pt>
                <c:pt idx="352">
                  <c:v>44531</c:v>
                </c:pt>
                <c:pt idx="353">
                  <c:v>44532</c:v>
                </c:pt>
                <c:pt idx="354">
                  <c:v>44533</c:v>
                </c:pt>
                <c:pt idx="355">
                  <c:v>44534</c:v>
                </c:pt>
                <c:pt idx="356">
                  <c:v>44535</c:v>
                </c:pt>
                <c:pt idx="357">
                  <c:v>44536</c:v>
                </c:pt>
                <c:pt idx="358">
                  <c:v>44537</c:v>
                </c:pt>
                <c:pt idx="359">
                  <c:v>44538</c:v>
                </c:pt>
                <c:pt idx="360">
                  <c:v>44539</c:v>
                </c:pt>
                <c:pt idx="361">
                  <c:v>44540</c:v>
                </c:pt>
                <c:pt idx="362">
                  <c:v>44541</c:v>
                </c:pt>
                <c:pt idx="363">
                  <c:v>44542</c:v>
                </c:pt>
                <c:pt idx="364">
                  <c:v>44543</c:v>
                </c:pt>
                <c:pt idx="365">
                  <c:v>44544</c:v>
                </c:pt>
                <c:pt idx="366">
                  <c:v>44545</c:v>
                </c:pt>
                <c:pt idx="367">
                  <c:v>44546</c:v>
                </c:pt>
                <c:pt idx="368">
                  <c:v>44547</c:v>
                </c:pt>
                <c:pt idx="369">
                  <c:v>44548</c:v>
                </c:pt>
                <c:pt idx="370">
                  <c:v>44549</c:v>
                </c:pt>
                <c:pt idx="371">
                  <c:v>44550</c:v>
                </c:pt>
                <c:pt idx="372">
                  <c:v>44551</c:v>
                </c:pt>
                <c:pt idx="373">
                  <c:v>44552</c:v>
                </c:pt>
                <c:pt idx="374">
                  <c:v>44553</c:v>
                </c:pt>
                <c:pt idx="375">
                  <c:v>44554</c:v>
                </c:pt>
                <c:pt idx="376">
                  <c:v>44555</c:v>
                </c:pt>
                <c:pt idx="377">
                  <c:v>44556</c:v>
                </c:pt>
                <c:pt idx="378">
                  <c:v>44557</c:v>
                </c:pt>
                <c:pt idx="379">
                  <c:v>44558</c:v>
                </c:pt>
                <c:pt idx="380">
                  <c:v>44559</c:v>
                </c:pt>
                <c:pt idx="381">
                  <c:v>44560</c:v>
                </c:pt>
                <c:pt idx="382">
                  <c:v>44561</c:v>
                </c:pt>
                <c:pt idx="383">
                  <c:v>44562</c:v>
                </c:pt>
                <c:pt idx="384">
                  <c:v>44563</c:v>
                </c:pt>
                <c:pt idx="385">
                  <c:v>44564</c:v>
                </c:pt>
                <c:pt idx="386">
                  <c:v>44565</c:v>
                </c:pt>
                <c:pt idx="387">
                  <c:v>44566</c:v>
                </c:pt>
                <c:pt idx="388">
                  <c:v>44567</c:v>
                </c:pt>
                <c:pt idx="389">
                  <c:v>44568</c:v>
                </c:pt>
                <c:pt idx="390">
                  <c:v>44569</c:v>
                </c:pt>
                <c:pt idx="391">
                  <c:v>44570</c:v>
                </c:pt>
                <c:pt idx="392">
                  <c:v>44571</c:v>
                </c:pt>
                <c:pt idx="393">
                  <c:v>44572</c:v>
                </c:pt>
                <c:pt idx="394">
                  <c:v>44573</c:v>
                </c:pt>
                <c:pt idx="395">
                  <c:v>44574</c:v>
                </c:pt>
                <c:pt idx="396">
                  <c:v>44575</c:v>
                </c:pt>
                <c:pt idx="397">
                  <c:v>44576</c:v>
                </c:pt>
                <c:pt idx="398">
                  <c:v>44577</c:v>
                </c:pt>
                <c:pt idx="399">
                  <c:v>44578</c:v>
                </c:pt>
                <c:pt idx="400">
                  <c:v>44579</c:v>
                </c:pt>
                <c:pt idx="401">
                  <c:v>44580</c:v>
                </c:pt>
                <c:pt idx="402">
                  <c:v>44581</c:v>
                </c:pt>
                <c:pt idx="403">
                  <c:v>44582</c:v>
                </c:pt>
                <c:pt idx="404">
                  <c:v>44583</c:v>
                </c:pt>
                <c:pt idx="405">
                  <c:v>44584</c:v>
                </c:pt>
                <c:pt idx="406">
                  <c:v>44585</c:v>
                </c:pt>
                <c:pt idx="407">
                  <c:v>44586</c:v>
                </c:pt>
                <c:pt idx="408">
                  <c:v>44587</c:v>
                </c:pt>
                <c:pt idx="409">
                  <c:v>44588</c:v>
                </c:pt>
                <c:pt idx="410">
                  <c:v>44589</c:v>
                </c:pt>
                <c:pt idx="411">
                  <c:v>44590</c:v>
                </c:pt>
                <c:pt idx="412">
                  <c:v>44591</c:v>
                </c:pt>
                <c:pt idx="413">
                  <c:v>44592</c:v>
                </c:pt>
                <c:pt idx="414">
                  <c:v>44593</c:v>
                </c:pt>
                <c:pt idx="415">
                  <c:v>44594</c:v>
                </c:pt>
                <c:pt idx="416">
                  <c:v>44595</c:v>
                </c:pt>
                <c:pt idx="417">
                  <c:v>44596</c:v>
                </c:pt>
                <c:pt idx="418">
                  <c:v>44597</c:v>
                </c:pt>
                <c:pt idx="419">
                  <c:v>44598</c:v>
                </c:pt>
                <c:pt idx="420">
                  <c:v>44599</c:v>
                </c:pt>
                <c:pt idx="421">
                  <c:v>44600</c:v>
                </c:pt>
                <c:pt idx="422">
                  <c:v>44601</c:v>
                </c:pt>
                <c:pt idx="423">
                  <c:v>44602</c:v>
                </c:pt>
                <c:pt idx="424">
                  <c:v>44603</c:v>
                </c:pt>
                <c:pt idx="425">
                  <c:v>44604</c:v>
                </c:pt>
                <c:pt idx="426">
                  <c:v>44605</c:v>
                </c:pt>
                <c:pt idx="427">
                  <c:v>44606</c:v>
                </c:pt>
                <c:pt idx="428">
                  <c:v>44607</c:v>
                </c:pt>
                <c:pt idx="429">
                  <c:v>44608</c:v>
                </c:pt>
                <c:pt idx="430">
                  <c:v>44609</c:v>
                </c:pt>
                <c:pt idx="431">
                  <c:v>44610</c:v>
                </c:pt>
                <c:pt idx="432">
                  <c:v>44611</c:v>
                </c:pt>
                <c:pt idx="433">
                  <c:v>44612</c:v>
                </c:pt>
                <c:pt idx="434">
                  <c:v>44613</c:v>
                </c:pt>
                <c:pt idx="435">
                  <c:v>44614</c:v>
                </c:pt>
                <c:pt idx="436">
                  <c:v>44615</c:v>
                </c:pt>
                <c:pt idx="437">
                  <c:v>44616</c:v>
                </c:pt>
                <c:pt idx="438">
                  <c:v>44617</c:v>
                </c:pt>
                <c:pt idx="439">
                  <c:v>44618</c:v>
                </c:pt>
                <c:pt idx="440">
                  <c:v>44619</c:v>
                </c:pt>
                <c:pt idx="441">
                  <c:v>44620</c:v>
                </c:pt>
                <c:pt idx="442">
                  <c:v>44621</c:v>
                </c:pt>
                <c:pt idx="443">
                  <c:v>44622</c:v>
                </c:pt>
                <c:pt idx="444">
                  <c:v>44623</c:v>
                </c:pt>
                <c:pt idx="445">
                  <c:v>44624</c:v>
                </c:pt>
                <c:pt idx="446">
                  <c:v>44625</c:v>
                </c:pt>
                <c:pt idx="447">
                  <c:v>44626</c:v>
                </c:pt>
                <c:pt idx="448">
                  <c:v>44627</c:v>
                </c:pt>
                <c:pt idx="449">
                  <c:v>44628</c:v>
                </c:pt>
                <c:pt idx="450">
                  <c:v>44629</c:v>
                </c:pt>
                <c:pt idx="451">
                  <c:v>44630</c:v>
                </c:pt>
                <c:pt idx="452">
                  <c:v>44631</c:v>
                </c:pt>
                <c:pt idx="453">
                  <c:v>44632</c:v>
                </c:pt>
                <c:pt idx="454">
                  <c:v>44633</c:v>
                </c:pt>
                <c:pt idx="455">
                  <c:v>44634</c:v>
                </c:pt>
                <c:pt idx="456">
                  <c:v>44635</c:v>
                </c:pt>
                <c:pt idx="457">
                  <c:v>44636</c:v>
                </c:pt>
                <c:pt idx="458">
                  <c:v>44637</c:v>
                </c:pt>
                <c:pt idx="459">
                  <c:v>44638</c:v>
                </c:pt>
                <c:pt idx="460">
                  <c:v>44639</c:v>
                </c:pt>
                <c:pt idx="461">
                  <c:v>44640</c:v>
                </c:pt>
                <c:pt idx="462">
                  <c:v>44641</c:v>
                </c:pt>
                <c:pt idx="463">
                  <c:v>44642</c:v>
                </c:pt>
                <c:pt idx="464">
                  <c:v>44643</c:v>
                </c:pt>
                <c:pt idx="465">
                  <c:v>44644</c:v>
                </c:pt>
                <c:pt idx="466">
                  <c:v>44645</c:v>
                </c:pt>
                <c:pt idx="467">
                  <c:v>44646</c:v>
                </c:pt>
                <c:pt idx="468">
                  <c:v>44647</c:v>
                </c:pt>
                <c:pt idx="469">
                  <c:v>44648</c:v>
                </c:pt>
                <c:pt idx="470">
                  <c:v>44649</c:v>
                </c:pt>
                <c:pt idx="471">
                  <c:v>44650</c:v>
                </c:pt>
                <c:pt idx="472">
                  <c:v>44651</c:v>
                </c:pt>
                <c:pt idx="473">
                  <c:v>44652</c:v>
                </c:pt>
                <c:pt idx="474">
                  <c:v>44653</c:v>
                </c:pt>
                <c:pt idx="475">
                  <c:v>44654</c:v>
                </c:pt>
                <c:pt idx="476">
                  <c:v>44655</c:v>
                </c:pt>
                <c:pt idx="477">
                  <c:v>44656</c:v>
                </c:pt>
                <c:pt idx="478">
                  <c:v>44657</c:v>
                </c:pt>
                <c:pt idx="479">
                  <c:v>44658</c:v>
                </c:pt>
                <c:pt idx="480">
                  <c:v>44659</c:v>
                </c:pt>
                <c:pt idx="481">
                  <c:v>44660</c:v>
                </c:pt>
                <c:pt idx="482">
                  <c:v>44661</c:v>
                </c:pt>
                <c:pt idx="483">
                  <c:v>44662</c:v>
                </c:pt>
                <c:pt idx="484">
                  <c:v>44663</c:v>
                </c:pt>
                <c:pt idx="485">
                  <c:v>44664</c:v>
                </c:pt>
                <c:pt idx="486">
                  <c:v>44665</c:v>
                </c:pt>
                <c:pt idx="487">
                  <c:v>44666</c:v>
                </c:pt>
                <c:pt idx="488">
                  <c:v>44667</c:v>
                </c:pt>
                <c:pt idx="489">
                  <c:v>44668</c:v>
                </c:pt>
                <c:pt idx="490">
                  <c:v>44669</c:v>
                </c:pt>
                <c:pt idx="491">
                  <c:v>44670</c:v>
                </c:pt>
                <c:pt idx="492">
                  <c:v>44671</c:v>
                </c:pt>
                <c:pt idx="493">
                  <c:v>44672</c:v>
                </c:pt>
                <c:pt idx="494">
                  <c:v>44673</c:v>
                </c:pt>
                <c:pt idx="495">
                  <c:v>44674</c:v>
                </c:pt>
                <c:pt idx="496">
                  <c:v>44675</c:v>
                </c:pt>
                <c:pt idx="497">
                  <c:v>44676</c:v>
                </c:pt>
                <c:pt idx="498">
                  <c:v>44677</c:v>
                </c:pt>
              </c:numCache>
            </c:numRef>
          </c:cat>
          <c:val>
            <c:numRef>
              <c:f>People!People75</c:f>
              <c:numCache>
                <c:formatCode>0.00%</c:formatCode>
                <c:ptCount val="499"/>
                <c:pt idx="0">
                  <c:v>8.0580123166718267E-6</c:v>
                </c:pt>
                <c:pt idx="1">
                  <c:v>3.6932556451412534E-5</c:v>
                </c:pt>
                <c:pt idx="2">
                  <c:v>1.1079766935423761E-4</c:v>
                </c:pt>
                <c:pt idx="3">
                  <c:v>2.4039736744737615E-4</c:v>
                </c:pt>
                <c:pt idx="4">
                  <c:v>3.8544158914746902E-4</c:v>
                </c:pt>
                <c:pt idx="5">
                  <c:v>4.7810873078919504E-4</c:v>
                </c:pt>
                <c:pt idx="6">
                  <c:v>5.8756339809065401E-4</c:v>
                </c:pt>
                <c:pt idx="7">
                  <c:v>7.4738064237131181E-4</c:v>
                </c:pt>
                <c:pt idx="8">
                  <c:v>1.0515706073256732E-3</c:v>
                </c:pt>
                <c:pt idx="9">
                  <c:v>1.7767917158261377E-3</c:v>
                </c:pt>
                <c:pt idx="10">
                  <c:v>2.3186930441223179E-3</c:v>
                </c:pt>
                <c:pt idx="11">
                  <c:v>2.3959156621570898E-3</c:v>
                </c:pt>
                <c:pt idx="12">
                  <c:v>3.1157647624464394E-3</c:v>
                </c:pt>
                <c:pt idx="13">
                  <c:v>3.3736211565799376E-3</c:v>
                </c:pt>
                <c:pt idx="14">
                  <c:v>7.1528289330990242E-3</c:v>
                </c:pt>
                <c:pt idx="15">
                  <c:v>1.3169478129547321E-2</c:v>
                </c:pt>
                <c:pt idx="16">
                  <c:v>2.1518250390645723E-2</c:v>
                </c:pt>
                <c:pt idx="17">
                  <c:v>2.5715803306605355E-2</c:v>
                </c:pt>
                <c:pt idx="18">
                  <c:v>2.6580696628594795E-2</c:v>
                </c:pt>
                <c:pt idx="19">
                  <c:v>2.9249241707465949E-2</c:v>
                </c:pt>
                <c:pt idx="20">
                  <c:v>3.0785636055844712E-2</c:v>
                </c:pt>
                <c:pt idx="21">
                  <c:v>3.9467472826032211E-2</c:v>
                </c:pt>
                <c:pt idx="22">
                  <c:v>4.9169991156331486E-2</c:v>
                </c:pt>
                <c:pt idx="23">
                  <c:v>6.0474710935595664E-2</c:v>
                </c:pt>
                <c:pt idx="24">
                  <c:v>7.2352221090369942E-2</c:v>
                </c:pt>
                <c:pt idx="25">
                  <c:v>8.3770424543093913E-2</c:v>
                </c:pt>
                <c:pt idx="26">
                  <c:v>9.0062389160361828E-2</c:v>
                </c:pt>
                <c:pt idx="27">
                  <c:v>9.1970795077360279E-2</c:v>
                </c:pt>
                <c:pt idx="28">
                  <c:v>0.10265437640721434</c:v>
                </c:pt>
                <c:pt idx="29">
                  <c:v>0.11641343243793148</c:v>
                </c:pt>
                <c:pt idx="30">
                  <c:v>0.13087017803506712</c:v>
                </c:pt>
                <c:pt idx="31">
                  <c:v>0.14692576757603573</c:v>
                </c:pt>
                <c:pt idx="32">
                  <c:v>0.16111189825953648</c:v>
                </c:pt>
                <c:pt idx="33">
                  <c:v>0.1697621744814837</c:v>
                </c:pt>
                <c:pt idx="34">
                  <c:v>0.1720378914599171</c:v>
                </c:pt>
                <c:pt idx="35">
                  <c:v>0.17828486550841693</c:v>
                </c:pt>
                <c:pt idx="36">
                  <c:v>0.1880061858674551</c:v>
                </c:pt>
                <c:pt idx="37">
                  <c:v>0.20041216732999775</c:v>
                </c:pt>
                <c:pt idx="38">
                  <c:v>0.2136373800447354</c:v>
                </c:pt>
                <c:pt idx="39">
                  <c:v>0.22483734566388286</c:v>
                </c:pt>
                <c:pt idx="40">
                  <c:v>0.23138918117836343</c:v>
                </c:pt>
                <c:pt idx="41">
                  <c:v>0.23379046884873164</c:v>
                </c:pt>
                <c:pt idx="42">
                  <c:v>0.24134552689663785</c:v>
                </c:pt>
                <c:pt idx="43">
                  <c:v>0.2527791748729688</c:v>
                </c:pt>
                <c:pt idx="44">
                  <c:v>0.26601177409899673</c:v>
                </c:pt>
                <c:pt idx="45">
                  <c:v>0.27961571339261793</c:v>
                </c:pt>
                <c:pt idx="46">
                  <c:v>0.29268178036410131</c:v>
                </c:pt>
                <c:pt idx="47">
                  <c:v>0.29938604661157225</c:v>
                </c:pt>
                <c:pt idx="48">
                  <c:v>0.3012111864012984</c:v>
                </c:pt>
                <c:pt idx="49">
                  <c:v>0.30930545977339524</c:v>
                </c:pt>
                <c:pt idx="50">
                  <c:v>0.32132465664473769</c:v>
                </c:pt>
                <c:pt idx="51">
                  <c:v>0.33428731245815707</c:v>
                </c:pt>
                <c:pt idx="52">
                  <c:v>0.35084585626789133</c:v>
                </c:pt>
                <c:pt idx="53">
                  <c:v>0.36581227114405646</c:v>
                </c:pt>
                <c:pt idx="54">
                  <c:v>0.37486679098389003</c:v>
                </c:pt>
                <c:pt idx="55">
                  <c:v>0.37735873129282077</c:v>
                </c:pt>
                <c:pt idx="56">
                  <c:v>0.38370172998809426</c:v>
                </c:pt>
                <c:pt idx="57">
                  <c:v>0.39311013086883501</c:v>
                </c:pt>
                <c:pt idx="58">
                  <c:v>0.40467337854325908</c:v>
                </c:pt>
                <c:pt idx="59">
                  <c:v>0.41474253643396691</c:v>
                </c:pt>
                <c:pt idx="60">
                  <c:v>0.42557049048449469</c:v>
                </c:pt>
                <c:pt idx="61">
                  <c:v>0.43020787657273935</c:v>
                </c:pt>
                <c:pt idx="62">
                  <c:v>0.43115939352713301</c:v>
                </c:pt>
                <c:pt idx="63">
                  <c:v>0.4316368307568958</c:v>
                </c:pt>
                <c:pt idx="64">
                  <c:v>0.43231370379149625</c:v>
                </c:pt>
                <c:pt idx="65">
                  <c:v>0.43318061161656485</c:v>
                </c:pt>
                <c:pt idx="66">
                  <c:v>0.43518302767725781</c:v>
                </c:pt>
                <c:pt idx="67">
                  <c:v>0.43765683745847606</c:v>
                </c:pt>
                <c:pt idx="68">
                  <c:v>0.44211023226549001</c:v>
                </c:pt>
                <c:pt idx="69">
                  <c:v>0.44347136484598115</c:v>
                </c:pt>
                <c:pt idx="70">
                  <c:v>0.44747015345812957</c:v>
                </c:pt>
                <c:pt idx="71">
                  <c:v>0.45281731613126769</c:v>
                </c:pt>
                <c:pt idx="72">
                  <c:v>0.46116608839236611</c:v>
                </c:pt>
                <c:pt idx="73">
                  <c:v>0.47285154925359302</c:v>
                </c:pt>
                <c:pt idx="74">
                  <c:v>0.48914149265277151</c:v>
                </c:pt>
                <c:pt idx="75">
                  <c:v>0.4976661981827839</c:v>
                </c:pt>
                <c:pt idx="76">
                  <c:v>0.50184159156487274</c:v>
                </c:pt>
                <c:pt idx="77">
                  <c:v>0.50990228988565012</c:v>
                </c:pt>
                <c:pt idx="78">
                  <c:v>0.52131310682708376</c:v>
                </c:pt>
                <c:pt idx="79">
                  <c:v>0.53286493898405929</c:v>
                </c:pt>
                <c:pt idx="80">
                  <c:v>0.54674285069644724</c:v>
                </c:pt>
                <c:pt idx="81">
                  <c:v>0.55959135133538052</c:v>
                </c:pt>
                <c:pt idx="82">
                  <c:v>0.5658893594618859</c:v>
                </c:pt>
                <c:pt idx="83">
                  <c:v>0.56842427583650557</c:v>
                </c:pt>
                <c:pt idx="84">
                  <c:v>0.57554957322752265</c:v>
                </c:pt>
                <c:pt idx="85">
                  <c:v>0.58575303132350842</c:v>
                </c:pt>
                <c:pt idx="86">
                  <c:v>0.59674550312550156</c:v>
                </c:pt>
                <c:pt idx="87">
                  <c:v>0.6095752017356959</c:v>
                </c:pt>
                <c:pt idx="88">
                  <c:v>0.62036890923387777</c:v>
                </c:pt>
                <c:pt idx="89">
                  <c:v>0.62509560495863215</c:v>
                </c:pt>
                <c:pt idx="90">
                  <c:v>0.62669713490657075</c:v>
                </c:pt>
                <c:pt idx="91">
                  <c:v>0.63229140995742017</c:v>
                </c:pt>
                <c:pt idx="92">
                  <c:v>0.63920652752717733</c:v>
                </c:pt>
                <c:pt idx="93">
                  <c:v>0.64542462703154246</c:v>
                </c:pt>
                <c:pt idx="94">
                  <c:v>0.65284471337314443</c:v>
                </c:pt>
                <c:pt idx="95">
                  <c:v>0.65842555840346606</c:v>
                </c:pt>
                <c:pt idx="96">
                  <c:v>0.66111559151518162</c:v>
                </c:pt>
                <c:pt idx="97">
                  <c:v>0.66222289670769763</c:v>
                </c:pt>
                <c:pt idx="98">
                  <c:v>0.66579192466295689</c:v>
                </c:pt>
                <c:pt idx="99">
                  <c:v>0.67065762110017391</c:v>
                </c:pt>
                <c:pt idx="100">
                  <c:v>0.67605917535644955</c:v>
                </c:pt>
                <c:pt idx="101">
                  <c:v>0.6826304844006954</c:v>
                </c:pt>
                <c:pt idx="102">
                  <c:v>0.6881468653324837</c:v>
                </c:pt>
                <c:pt idx="103">
                  <c:v>0.6904662298776324</c:v>
                </c:pt>
                <c:pt idx="104">
                  <c:v>0.69163195565944424</c:v>
                </c:pt>
                <c:pt idx="105">
                  <c:v>0.69488537813230045</c:v>
                </c:pt>
                <c:pt idx="106">
                  <c:v>0.69952880772978265</c:v>
                </c:pt>
                <c:pt idx="107">
                  <c:v>0.7044878428096677</c:v>
                </c:pt>
                <c:pt idx="108">
                  <c:v>0.70936428326330692</c:v>
                </c:pt>
                <c:pt idx="109">
                  <c:v>0.71225173767678107</c:v>
                </c:pt>
                <c:pt idx="110">
                  <c:v>0.71372769693278482</c:v>
                </c:pt>
                <c:pt idx="111">
                  <c:v>0.71409836549935168</c:v>
                </c:pt>
                <c:pt idx="112">
                  <c:v>0.71694821585534796</c:v>
                </c:pt>
                <c:pt idx="113">
                  <c:v>0.72118673033391734</c:v>
                </c:pt>
                <c:pt idx="114">
                  <c:v>0.72604906926600232</c:v>
                </c:pt>
                <c:pt idx="115">
                  <c:v>0.7307710644835721</c:v>
                </c:pt>
                <c:pt idx="116">
                  <c:v>0.73468860147152737</c:v>
                </c:pt>
                <c:pt idx="117">
                  <c:v>0.73687232280934545</c:v>
                </c:pt>
                <c:pt idx="118">
                  <c:v>0.73774057363646683</c:v>
                </c:pt>
                <c:pt idx="119">
                  <c:v>0.74056356395140754</c:v>
                </c:pt>
                <c:pt idx="120">
                  <c:v>0.7430756492911299</c:v>
                </c:pt>
                <c:pt idx="121">
                  <c:v>0.74584021901677477</c:v>
                </c:pt>
                <c:pt idx="122">
                  <c:v>0.74854502515107091</c:v>
                </c:pt>
                <c:pt idx="123">
                  <c:v>0.75069449993654314</c:v>
                </c:pt>
                <c:pt idx="124">
                  <c:v>0.75196766588257735</c:v>
                </c:pt>
                <c:pt idx="125">
                  <c:v>0.7523410204532498</c:v>
                </c:pt>
                <c:pt idx="126">
                  <c:v>0.75392643437655493</c:v>
                </c:pt>
                <c:pt idx="127">
                  <c:v>0.75590601940235069</c:v>
                </c:pt>
                <c:pt idx="128">
                  <c:v>0.75787083140556577</c:v>
                </c:pt>
                <c:pt idx="129">
                  <c:v>0.76003776521772415</c:v>
                </c:pt>
                <c:pt idx="130">
                  <c:v>0.76177762437709884</c:v>
                </c:pt>
                <c:pt idx="131">
                  <c:v>0.76272779832943971</c:v>
                </c:pt>
                <c:pt idx="132">
                  <c:v>0.76309242338676919</c:v>
                </c:pt>
                <c:pt idx="133">
                  <c:v>0.76453010708426872</c:v>
                </c:pt>
                <c:pt idx="134">
                  <c:v>0.76625653622311563</c:v>
                </c:pt>
                <c:pt idx="135">
                  <c:v>0.76801788341533483</c:v>
                </c:pt>
                <c:pt idx="136">
                  <c:v>0.7697026794905456</c:v>
                </c:pt>
                <c:pt idx="137">
                  <c:v>0.77127936390050778</c:v>
                </c:pt>
                <c:pt idx="138">
                  <c:v>0.77210866766809849</c:v>
                </c:pt>
                <c:pt idx="139">
                  <c:v>0.77244240367821404</c:v>
                </c:pt>
                <c:pt idx="140">
                  <c:v>0.7734745007557744</c:v>
                </c:pt>
                <c:pt idx="141">
                  <c:v>0.77472214966280573</c:v>
                </c:pt>
                <c:pt idx="142">
                  <c:v>0.77606850922071635</c:v>
                </c:pt>
                <c:pt idx="143">
                  <c:v>0.77763243511117708</c:v>
                </c:pt>
                <c:pt idx="144">
                  <c:v>0.77888747052949869</c:v>
                </c:pt>
                <c:pt idx="145">
                  <c:v>0.77947637692964211</c:v>
                </c:pt>
                <c:pt idx="146">
                  <c:v>0.77970938778579924</c:v>
                </c:pt>
                <c:pt idx="147">
                  <c:v>0.78064008820837483</c:v>
                </c:pt>
                <c:pt idx="148">
                  <c:v>0.78169770232493796</c:v>
                </c:pt>
                <c:pt idx="149">
                  <c:v>0.78276270295279149</c:v>
                </c:pt>
                <c:pt idx="150">
                  <c:v>0.78385120611656856</c:v>
                </c:pt>
                <c:pt idx="151">
                  <c:v>0.78503439092506655</c:v>
                </c:pt>
                <c:pt idx="152">
                  <c:v>0.78561188180776131</c:v>
                </c:pt>
                <c:pt idx="153">
                  <c:v>0.78581064611157259</c:v>
                </c:pt>
                <c:pt idx="154">
                  <c:v>0.78666882442329811</c:v>
                </c:pt>
                <c:pt idx="155">
                  <c:v>0.78765324492798483</c:v>
                </c:pt>
                <c:pt idx="156">
                  <c:v>0.78850000772226181</c:v>
                </c:pt>
                <c:pt idx="157">
                  <c:v>0.78954486331932361</c:v>
                </c:pt>
                <c:pt idx="158">
                  <c:v>0.79050981029424505</c:v>
                </c:pt>
                <c:pt idx="159">
                  <c:v>0.79098993352811342</c:v>
                </c:pt>
                <c:pt idx="160">
                  <c:v>0.79122361588529688</c:v>
                </c:pt>
                <c:pt idx="161">
                  <c:v>0.79195958101021957</c:v>
                </c:pt>
                <c:pt idx="162">
                  <c:v>0.7927539667244381</c:v>
                </c:pt>
                <c:pt idx="163">
                  <c:v>0.79356849746944835</c:v>
                </c:pt>
                <c:pt idx="164">
                  <c:v>0.7943266221282419</c:v>
                </c:pt>
                <c:pt idx="165">
                  <c:v>0.79499879465565759</c:v>
                </c:pt>
                <c:pt idx="166">
                  <c:v>0.79529962711548008</c:v>
                </c:pt>
                <c:pt idx="167">
                  <c:v>0.79545071484641761</c:v>
                </c:pt>
                <c:pt idx="168">
                  <c:v>0.79557628553835247</c:v>
                </c:pt>
                <c:pt idx="169">
                  <c:v>0.796255173076032</c:v>
                </c:pt>
                <c:pt idx="170">
                  <c:v>0.79680983292382968</c:v>
                </c:pt>
                <c:pt idx="171">
                  <c:v>0.79740276833013135</c:v>
                </c:pt>
                <c:pt idx="172">
                  <c:v>0.79798966022719564</c:v>
                </c:pt>
                <c:pt idx="173">
                  <c:v>0.7982582606377514</c:v>
                </c:pt>
                <c:pt idx="174">
                  <c:v>0.7984026333584251</c:v>
                </c:pt>
                <c:pt idx="175">
                  <c:v>0.79886328306252818</c:v>
                </c:pt>
                <c:pt idx="176">
                  <c:v>0.79937899585079519</c:v>
                </c:pt>
                <c:pt idx="177">
                  <c:v>0.79990612415651074</c:v>
                </c:pt>
                <c:pt idx="178">
                  <c:v>0.8004345954642792</c:v>
                </c:pt>
                <c:pt idx="179">
                  <c:v>0.80092076220738506</c:v>
                </c:pt>
                <c:pt idx="180">
                  <c:v>0.8011524300614894</c:v>
                </c:pt>
                <c:pt idx="181">
                  <c:v>0.8012437542010783</c:v>
                </c:pt>
                <c:pt idx="182">
                  <c:v>0.80163188179433131</c:v>
                </c:pt>
                <c:pt idx="183">
                  <c:v>0.80205895644711489</c:v>
                </c:pt>
                <c:pt idx="184">
                  <c:v>0.80251020513684856</c:v>
                </c:pt>
                <c:pt idx="185">
                  <c:v>0.80294668080400156</c:v>
                </c:pt>
                <c:pt idx="186">
                  <c:v>0.80332809338699074</c:v>
                </c:pt>
                <c:pt idx="187">
                  <c:v>0.80352752919182835</c:v>
                </c:pt>
                <c:pt idx="188">
                  <c:v>0.80360072280370476</c:v>
                </c:pt>
                <c:pt idx="189">
                  <c:v>0.80398817889593144</c:v>
                </c:pt>
                <c:pt idx="190">
                  <c:v>0.80444748559798174</c:v>
                </c:pt>
                <c:pt idx="191">
                  <c:v>0.80489201927745146</c:v>
                </c:pt>
                <c:pt idx="192">
                  <c:v>0.80531573642510312</c:v>
                </c:pt>
                <c:pt idx="193">
                  <c:v>0.80571729403888392</c:v>
                </c:pt>
                <c:pt idx="194">
                  <c:v>0.80590665732832578</c:v>
                </c:pt>
                <c:pt idx="195">
                  <c:v>0.80599193795867718</c:v>
                </c:pt>
                <c:pt idx="196">
                  <c:v>0.80628404090515648</c:v>
                </c:pt>
                <c:pt idx="197">
                  <c:v>0.80663389293990539</c:v>
                </c:pt>
                <c:pt idx="198">
                  <c:v>0.80699986099928755</c:v>
                </c:pt>
                <c:pt idx="199">
                  <c:v>0.80738530258843499</c:v>
                </c:pt>
                <c:pt idx="200">
                  <c:v>0.80774791314268524</c:v>
                </c:pt>
                <c:pt idx="201">
                  <c:v>0.8079070588859395</c:v>
                </c:pt>
                <c:pt idx="202">
                  <c:v>0.80794331994136448</c:v>
                </c:pt>
                <c:pt idx="203">
                  <c:v>0.80818976081804939</c:v>
                </c:pt>
                <c:pt idx="204">
                  <c:v>0.80854767086511492</c:v>
                </c:pt>
                <c:pt idx="205">
                  <c:v>0.80897743152200408</c:v>
                </c:pt>
                <c:pt idx="206">
                  <c:v>0.8094219652014738</c:v>
                </c:pt>
                <c:pt idx="207">
                  <c:v>0.80982285131422826</c:v>
                </c:pt>
                <c:pt idx="208">
                  <c:v>0.80999341257493107</c:v>
                </c:pt>
                <c:pt idx="209">
                  <c:v>0.81008272221144095</c:v>
                </c:pt>
                <c:pt idx="210">
                  <c:v>0.81044197526055917</c:v>
                </c:pt>
                <c:pt idx="211">
                  <c:v>0.81075959524604135</c:v>
                </c:pt>
                <c:pt idx="212">
                  <c:v>0.81104296867917758</c:v>
                </c:pt>
                <c:pt idx="213">
                  <c:v>0.81143848278372088</c:v>
                </c:pt>
                <c:pt idx="214">
                  <c:v>0.81187697295395311</c:v>
                </c:pt>
                <c:pt idx="215">
                  <c:v>0.81210058279574082</c:v>
                </c:pt>
                <c:pt idx="216">
                  <c:v>0.8122053369558575</c:v>
                </c:pt>
                <c:pt idx="217">
                  <c:v>0.81267807367843559</c:v>
                </c:pt>
                <c:pt idx="218">
                  <c:v>0.81327705259397487</c:v>
                </c:pt>
                <c:pt idx="219">
                  <c:v>0.8138478284664058</c:v>
                </c:pt>
                <c:pt idx="220">
                  <c:v>0.81453275951332293</c:v>
                </c:pt>
                <c:pt idx="221">
                  <c:v>0.8152136615540817</c:v>
                </c:pt>
                <c:pt idx="222">
                  <c:v>0.8155359820467486</c:v>
                </c:pt>
                <c:pt idx="223">
                  <c:v>0.81570990081258343</c:v>
                </c:pt>
                <c:pt idx="224">
                  <c:v>0.81640893338105469</c:v>
                </c:pt>
                <c:pt idx="225">
                  <c:v>0.81706230387973144</c:v>
                </c:pt>
                <c:pt idx="226">
                  <c:v>0.81779289699644309</c:v>
                </c:pt>
                <c:pt idx="227">
                  <c:v>0.81849797307415184</c:v>
                </c:pt>
                <c:pt idx="228">
                  <c:v>0.81923125219496895</c:v>
                </c:pt>
                <c:pt idx="229">
                  <c:v>0.81957170321534834</c:v>
                </c:pt>
                <c:pt idx="230">
                  <c:v>0.81977046751915961</c:v>
                </c:pt>
                <c:pt idx="231">
                  <c:v>0.8204426400465753</c:v>
                </c:pt>
                <c:pt idx="232">
                  <c:v>0.8211255565904132</c:v>
                </c:pt>
                <c:pt idx="233">
                  <c:v>0.82192195680771096</c:v>
                </c:pt>
                <c:pt idx="234">
                  <c:v>0.82272775803937814</c:v>
                </c:pt>
                <c:pt idx="235">
                  <c:v>0.82357049182749675</c:v>
                </c:pt>
                <c:pt idx="236">
                  <c:v>0.82397003493819843</c:v>
                </c:pt>
                <c:pt idx="237">
                  <c:v>0.82415268321737634</c:v>
                </c:pt>
                <c:pt idx="238">
                  <c:v>0.824885290837167</c:v>
                </c:pt>
                <c:pt idx="239">
                  <c:v>0.82566960403598977</c:v>
                </c:pt>
                <c:pt idx="240">
                  <c:v>0.82646398975020829</c:v>
                </c:pt>
                <c:pt idx="241">
                  <c:v>0.82724628844595194</c:v>
                </c:pt>
                <c:pt idx="242">
                  <c:v>0.82801784312527327</c:v>
                </c:pt>
                <c:pt idx="243">
                  <c:v>0.82836903816207486</c:v>
                </c:pt>
                <c:pt idx="244">
                  <c:v>0.8285584014515166</c:v>
                </c:pt>
                <c:pt idx="245">
                  <c:v>0.82924400399946008</c:v>
                </c:pt>
                <c:pt idx="246">
                  <c:v>0.8299470655740897</c:v>
                </c:pt>
                <c:pt idx="247">
                  <c:v>0.83068840270722355</c:v>
                </c:pt>
                <c:pt idx="248">
                  <c:v>0.83146465789372959</c:v>
                </c:pt>
                <c:pt idx="249">
                  <c:v>0.83223419806997179</c:v>
                </c:pt>
                <c:pt idx="250">
                  <c:v>0.83253234452568858</c:v>
                </c:pt>
                <c:pt idx="251">
                  <c:v>0.83270357728741784</c:v>
                </c:pt>
                <c:pt idx="252">
                  <c:v>0.83336970630559604</c:v>
                </c:pt>
                <c:pt idx="253">
                  <c:v>0.83406336686585625</c:v>
                </c:pt>
                <c:pt idx="254">
                  <c:v>0.83477112894767058</c:v>
                </c:pt>
                <c:pt idx="255">
                  <c:v>0.83550373656746135</c:v>
                </c:pt>
                <c:pt idx="256">
                  <c:v>0.83622224266569789</c:v>
                </c:pt>
                <c:pt idx="257">
                  <c:v>0.83655127816862873</c:v>
                </c:pt>
                <c:pt idx="258">
                  <c:v>0.83672183942933154</c:v>
                </c:pt>
                <c:pt idx="259">
                  <c:v>0.83737319542492916</c:v>
                </c:pt>
                <c:pt idx="260">
                  <c:v>0.83804536795234497</c:v>
                </c:pt>
                <c:pt idx="261">
                  <c:v>0.83872694149413007</c:v>
                </c:pt>
                <c:pt idx="262">
                  <c:v>0.83934337943635551</c:v>
                </c:pt>
                <c:pt idx="263">
                  <c:v>0.83992825683034056</c:v>
                </c:pt>
                <c:pt idx="264">
                  <c:v>0.84018947072960604</c:v>
                </c:pt>
                <c:pt idx="265">
                  <c:v>0.8403378724564381</c:v>
                </c:pt>
                <c:pt idx="266">
                  <c:v>0.84045269913195064</c:v>
                </c:pt>
                <c:pt idx="267">
                  <c:v>0.84095028139250516</c:v>
                </c:pt>
                <c:pt idx="268">
                  <c:v>0.84147203769000956</c:v>
                </c:pt>
                <c:pt idx="269">
                  <c:v>0.84197163445364331</c:v>
                </c:pt>
                <c:pt idx="270">
                  <c:v>0.84254576783120616</c:v>
                </c:pt>
                <c:pt idx="271">
                  <c:v>0.84278012168941596</c:v>
                </c:pt>
                <c:pt idx="272">
                  <c:v>0.84288957635671746</c:v>
                </c:pt>
                <c:pt idx="273">
                  <c:v>0.84328240445715519</c:v>
                </c:pt>
                <c:pt idx="274">
                  <c:v>0.84366381704014437</c:v>
                </c:pt>
                <c:pt idx="275">
                  <c:v>0.84408216217958487</c:v>
                </c:pt>
                <c:pt idx="276">
                  <c:v>0.84449446380978799</c:v>
                </c:pt>
                <c:pt idx="277">
                  <c:v>0.84495645651594375</c:v>
                </c:pt>
                <c:pt idx="278">
                  <c:v>0.8451532063166759</c:v>
                </c:pt>
                <c:pt idx="279">
                  <c:v>0.84525325996960787</c:v>
                </c:pt>
                <c:pt idx="280">
                  <c:v>0.84564407356696647</c:v>
                </c:pt>
                <c:pt idx="281">
                  <c:v>0.84601339913148055</c:v>
                </c:pt>
                <c:pt idx="282">
                  <c:v>0.84637533818470445</c:v>
                </c:pt>
                <c:pt idx="283">
                  <c:v>0.84677689579848525</c:v>
                </c:pt>
                <c:pt idx="284">
                  <c:v>0.84742153678381893</c:v>
                </c:pt>
                <c:pt idx="285">
                  <c:v>0.84780697837296648</c:v>
                </c:pt>
                <c:pt idx="286">
                  <c:v>0.8480050711757513</c:v>
                </c:pt>
                <c:pt idx="287">
                  <c:v>0.8489297280890894</c:v>
                </c:pt>
                <c:pt idx="288">
                  <c:v>0.8497617178607858</c:v>
                </c:pt>
                <c:pt idx="289">
                  <c:v>0.85055878957910991</c:v>
                </c:pt>
                <c:pt idx="290">
                  <c:v>0.85128938269582144</c:v>
                </c:pt>
                <c:pt idx="291">
                  <c:v>0.85203206283100807</c:v>
                </c:pt>
                <c:pt idx="292">
                  <c:v>0.85230872125388046</c:v>
                </c:pt>
                <c:pt idx="293">
                  <c:v>0.85246652399508194</c:v>
                </c:pt>
                <c:pt idx="294">
                  <c:v>0.85309504895578236</c:v>
                </c:pt>
                <c:pt idx="295">
                  <c:v>0.85372760292264105</c:v>
                </c:pt>
                <c:pt idx="296">
                  <c:v>0.85434269786281369</c:v>
                </c:pt>
                <c:pt idx="297">
                  <c:v>0.85493361876603624</c:v>
                </c:pt>
                <c:pt idx="298">
                  <c:v>0.85553662668773389</c:v>
                </c:pt>
                <c:pt idx="299">
                  <c:v>0.85576896604286457</c:v>
                </c:pt>
                <c:pt idx="300">
                  <c:v>0.85588647872248269</c:v>
                </c:pt>
                <c:pt idx="301">
                  <c:v>0.85636928796045664</c:v>
                </c:pt>
                <c:pt idx="302">
                  <c:v>0.85686485571793192</c:v>
                </c:pt>
                <c:pt idx="303">
                  <c:v>0.85735035096001144</c:v>
                </c:pt>
                <c:pt idx="304">
                  <c:v>0.85784188971132846</c:v>
                </c:pt>
                <c:pt idx="305">
                  <c:v>0.85840729357554824</c:v>
                </c:pt>
                <c:pt idx="306">
                  <c:v>0.85860672938038585</c:v>
                </c:pt>
                <c:pt idx="307">
                  <c:v>0.85871887005179293</c:v>
                </c:pt>
                <c:pt idx="308">
                  <c:v>0.85922316732261128</c:v>
                </c:pt>
                <c:pt idx="309">
                  <c:v>0.85970127605340041</c:v>
                </c:pt>
                <c:pt idx="310">
                  <c:v>0.86022504685398415</c:v>
                </c:pt>
                <c:pt idx="311">
                  <c:v>0.86076560518022749</c:v>
                </c:pt>
                <c:pt idx="312">
                  <c:v>0.86162714099708504</c:v>
                </c:pt>
                <c:pt idx="313">
                  <c:v>0.8621421822843256</c:v>
                </c:pt>
                <c:pt idx="314">
                  <c:v>0.86240138168051195</c:v>
                </c:pt>
                <c:pt idx="315">
                  <c:v>0.86357986598182512</c:v>
                </c:pt>
                <c:pt idx="316">
                  <c:v>0.86469187168152584</c:v>
                </c:pt>
                <c:pt idx="317">
                  <c:v>0.86572195425600706</c:v>
                </c:pt>
                <c:pt idx="318">
                  <c:v>0.86676412384896329</c:v>
                </c:pt>
                <c:pt idx="319">
                  <c:v>0.86773175682799031</c:v>
                </c:pt>
                <c:pt idx="320">
                  <c:v>0.86812592793048082</c:v>
                </c:pt>
                <c:pt idx="321">
                  <c:v>0.86835625278253237</c:v>
                </c:pt>
                <c:pt idx="322">
                  <c:v>0.86921510259528434</c:v>
                </c:pt>
                <c:pt idx="323">
                  <c:v>0.87006119388853487</c:v>
                </c:pt>
                <c:pt idx="324">
                  <c:v>0.87084886459248956</c:v>
                </c:pt>
                <c:pt idx="325">
                  <c:v>0.87164123580362896</c:v>
                </c:pt>
                <c:pt idx="326">
                  <c:v>0.87250881512972389</c:v>
                </c:pt>
                <c:pt idx="327">
                  <c:v>0.87282039160596858</c:v>
                </c:pt>
                <c:pt idx="328">
                  <c:v>0.87301109789746312</c:v>
                </c:pt>
                <c:pt idx="329">
                  <c:v>0.8736510383756122</c:v>
                </c:pt>
                <c:pt idx="330">
                  <c:v>0.87437290197898065</c:v>
                </c:pt>
                <c:pt idx="331">
                  <c:v>0.87512632613058949</c:v>
                </c:pt>
                <c:pt idx="332">
                  <c:v>0.87575216508718434</c:v>
                </c:pt>
                <c:pt idx="333">
                  <c:v>0.8764619416720778</c:v>
                </c:pt>
                <c:pt idx="334">
                  <c:v>0.87679299167808777</c:v>
                </c:pt>
                <c:pt idx="335">
                  <c:v>0.87697832596137126</c:v>
                </c:pt>
                <c:pt idx="336">
                  <c:v>0.87766930051752579</c:v>
                </c:pt>
                <c:pt idx="337">
                  <c:v>0.87838444911063052</c:v>
                </c:pt>
                <c:pt idx="338">
                  <c:v>0.8791022837078406</c:v>
                </c:pt>
                <c:pt idx="339">
                  <c:v>0.87981004578965494</c:v>
                </c:pt>
                <c:pt idx="340">
                  <c:v>0.88051445036633735</c:v>
                </c:pt>
                <c:pt idx="341">
                  <c:v>0.88090660696574874</c:v>
                </c:pt>
                <c:pt idx="342">
                  <c:v>0.88112014429214058</c:v>
                </c:pt>
                <c:pt idx="343">
                  <c:v>0.88176277077439513</c:v>
                </c:pt>
                <c:pt idx="344">
                  <c:v>0.88241345526896642</c:v>
                </c:pt>
                <c:pt idx="345">
                  <c:v>0.88288686349257084</c:v>
                </c:pt>
                <c:pt idx="346">
                  <c:v>0.88288954949667642</c:v>
                </c:pt>
                <c:pt idx="347">
                  <c:v>0.88323805852937243</c:v>
                </c:pt>
                <c:pt idx="348">
                  <c:v>0.88344018033831562</c:v>
                </c:pt>
                <c:pt idx="349">
                  <c:v>0.88359932608156988</c:v>
                </c:pt>
                <c:pt idx="350">
                  <c:v>0.88422650804021752</c:v>
                </c:pt>
                <c:pt idx="351">
                  <c:v>0.8850262657626472</c:v>
                </c:pt>
                <c:pt idx="352">
                  <c:v>0.8858992170969533</c:v>
                </c:pt>
                <c:pt idx="353">
                  <c:v>0.88678022644357613</c:v>
                </c:pt>
                <c:pt idx="354">
                  <c:v>0.88755513862802937</c:v>
                </c:pt>
                <c:pt idx="355">
                  <c:v>0.88799765780441997</c:v>
                </c:pt>
                <c:pt idx="356">
                  <c:v>0.88819843661131037</c:v>
                </c:pt>
                <c:pt idx="357">
                  <c:v>0.88896461928242054</c:v>
                </c:pt>
                <c:pt idx="358">
                  <c:v>0.88970394191247526</c:v>
                </c:pt>
                <c:pt idx="359">
                  <c:v>0.89039290196555065</c:v>
                </c:pt>
                <c:pt idx="360">
                  <c:v>0.89109193453402191</c:v>
                </c:pt>
                <c:pt idx="361">
                  <c:v>0.89171911649266955</c:v>
                </c:pt>
                <c:pt idx="362">
                  <c:v>0.89206896852741835</c:v>
                </c:pt>
                <c:pt idx="363">
                  <c:v>0.89225094530556992</c:v>
                </c:pt>
                <c:pt idx="364">
                  <c:v>0.89283918020468689</c:v>
                </c:pt>
                <c:pt idx="365">
                  <c:v>0.89348180668694155</c:v>
                </c:pt>
                <c:pt idx="366">
                  <c:v>0.89413047667843359</c:v>
                </c:pt>
                <c:pt idx="367">
                  <c:v>0.89476907415452989</c:v>
                </c:pt>
                <c:pt idx="368">
                  <c:v>0.89536872457109551</c:v>
                </c:pt>
                <c:pt idx="369">
                  <c:v>0.89569641707197345</c:v>
                </c:pt>
                <c:pt idx="370">
                  <c:v>0.89587705084807223</c:v>
                </c:pt>
                <c:pt idx="371">
                  <c:v>0.89650221830364063</c:v>
                </c:pt>
                <c:pt idx="372">
                  <c:v>0.8972408694326689</c:v>
                </c:pt>
                <c:pt idx="373">
                  <c:v>0.89790968445495267</c:v>
                </c:pt>
                <c:pt idx="374">
                  <c:v>0.89845964379556553</c:v>
                </c:pt>
                <c:pt idx="375">
                  <c:v>0.89862013254087258</c:v>
                </c:pt>
                <c:pt idx="376">
                  <c:v>0.89862281854497816</c:v>
                </c:pt>
                <c:pt idx="377">
                  <c:v>0.89880815282826165</c:v>
                </c:pt>
                <c:pt idx="378">
                  <c:v>0.89938497220993008</c:v>
                </c:pt>
                <c:pt idx="379">
                  <c:v>0.89999738114599703</c:v>
                </c:pt>
                <c:pt idx="380">
                  <c:v>0.90056345651124325</c:v>
                </c:pt>
                <c:pt idx="381">
                  <c:v>0.90108789881285334</c:v>
                </c:pt>
                <c:pt idx="382">
                  <c:v>0.90131688066285209</c:v>
                </c:pt>
                <c:pt idx="383">
                  <c:v>0.90138067326035909</c:v>
                </c:pt>
                <c:pt idx="384">
                  <c:v>0.90148744192355501</c:v>
                </c:pt>
                <c:pt idx="385">
                  <c:v>0.90189437154554686</c:v>
                </c:pt>
                <c:pt idx="386">
                  <c:v>0.90235166374451803</c:v>
                </c:pt>
                <c:pt idx="387">
                  <c:v>0.90283715898659755</c:v>
                </c:pt>
                <c:pt idx="388">
                  <c:v>0.90332198272765063</c:v>
                </c:pt>
                <c:pt idx="389">
                  <c:v>0.90375442938864536</c:v>
                </c:pt>
                <c:pt idx="390">
                  <c:v>0.90395856570066768</c:v>
                </c:pt>
                <c:pt idx="391">
                  <c:v>0.9040942089079983</c:v>
                </c:pt>
                <c:pt idx="392">
                  <c:v>0.9044668919776444</c:v>
                </c:pt>
                <c:pt idx="393">
                  <c:v>0.90490269614377106</c:v>
                </c:pt>
                <c:pt idx="394">
                  <c:v>0.9052713502072588</c:v>
                </c:pt>
                <c:pt idx="395">
                  <c:v>0.90564806228306316</c:v>
                </c:pt>
                <c:pt idx="396">
                  <c:v>0.90601403034244543</c:v>
                </c:pt>
                <c:pt idx="397">
                  <c:v>0.90616377507133017</c:v>
                </c:pt>
                <c:pt idx="398">
                  <c:v>0.90626852923144696</c:v>
                </c:pt>
                <c:pt idx="399">
                  <c:v>0.90654653065637214</c:v>
                </c:pt>
                <c:pt idx="400">
                  <c:v>0.9068715371531445</c:v>
                </c:pt>
                <c:pt idx="401">
                  <c:v>0.9071817706273364</c:v>
                </c:pt>
                <c:pt idx="402">
                  <c:v>0.90739799395783372</c:v>
                </c:pt>
                <c:pt idx="403">
                  <c:v>0.90759810126369778</c:v>
                </c:pt>
                <c:pt idx="404">
                  <c:v>0.90771695694536869</c:v>
                </c:pt>
                <c:pt idx="405">
                  <c:v>0.90778074954287569</c:v>
                </c:pt>
                <c:pt idx="406">
                  <c:v>0.90798152834976609</c:v>
                </c:pt>
                <c:pt idx="407">
                  <c:v>0.90822796922645099</c:v>
                </c:pt>
                <c:pt idx="408">
                  <c:v>0.90843277703949965</c:v>
                </c:pt>
                <c:pt idx="409">
                  <c:v>0.9086812324192638</c:v>
                </c:pt>
                <c:pt idx="410">
                  <c:v>0.90886186619536247</c:v>
                </c:pt>
                <c:pt idx="411">
                  <c:v>0.90899818090371953</c:v>
                </c:pt>
                <c:pt idx="412">
                  <c:v>0.90906533100635845</c:v>
                </c:pt>
                <c:pt idx="413">
                  <c:v>0.90926140930606414</c:v>
                </c:pt>
                <c:pt idx="414">
                  <c:v>0.90947024612527116</c:v>
                </c:pt>
                <c:pt idx="415">
                  <c:v>0.90965087990136995</c:v>
                </c:pt>
                <c:pt idx="416">
                  <c:v>0.90971601550092973</c:v>
                </c:pt>
                <c:pt idx="417">
                  <c:v>0.9098006246302548</c:v>
                </c:pt>
                <c:pt idx="418">
                  <c:v>0.90987113223802563</c:v>
                </c:pt>
                <c:pt idx="419">
                  <c:v>0.90991612280679368</c:v>
                </c:pt>
                <c:pt idx="420">
                  <c:v>0.9100806405582591</c:v>
                </c:pt>
                <c:pt idx="421">
                  <c:v>0.91023777179843424</c:v>
                </c:pt>
                <c:pt idx="422">
                  <c:v>0.91040228954989955</c:v>
                </c:pt>
                <c:pt idx="423">
                  <c:v>0.91057956582086641</c:v>
                </c:pt>
                <c:pt idx="424">
                  <c:v>0.91072595304461923</c:v>
                </c:pt>
                <c:pt idx="425">
                  <c:v>0.91080183266060122</c:v>
                </c:pt>
                <c:pt idx="426">
                  <c:v>0.91084212272218457</c:v>
                </c:pt>
                <c:pt idx="427">
                  <c:v>0.9109535918925652</c:v>
                </c:pt>
                <c:pt idx="428">
                  <c:v>0.91108587759476389</c:v>
                </c:pt>
                <c:pt idx="429">
                  <c:v>0.91122152080209451</c:v>
                </c:pt>
                <c:pt idx="430">
                  <c:v>0.9113155309457891</c:v>
                </c:pt>
                <c:pt idx="431">
                  <c:v>0.91143908713464472</c:v>
                </c:pt>
                <c:pt idx="432">
                  <c:v>0.91151832425575863</c:v>
                </c:pt>
                <c:pt idx="433">
                  <c:v>0.91155525681221006</c:v>
                </c:pt>
                <c:pt idx="434">
                  <c:v>0.91164053744256146</c:v>
                </c:pt>
                <c:pt idx="435">
                  <c:v>0.91174999210986296</c:v>
                </c:pt>
                <c:pt idx="436">
                  <c:v>0.91183392973816157</c:v>
                </c:pt>
                <c:pt idx="437">
                  <c:v>0.91190040833977415</c:v>
                </c:pt>
                <c:pt idx="438">
                  <c:v>0.91197024444651864</c:v>
                </c:pt>
                <c:pt idx="439">
                  <c:v>0.91201792101939227</c:v>
                </c:pt>
                <c:pt idx="440">
                  <c:v>0.91204142355531592</c:v>
                </c:pt>
                <c:pt idx="441">
                  <c:v>0.9121126026641132</c:v>
                </c:pt>
                <c:pt idx="442">
                  <c:v>0.91217840976469933</c:v>
                </c:pt>
                <c:pt idx="443">
                  <c:v>0.91225563238273411</c:v>
                </c:pt>
                <c:pt idx="444">
                  <c:v>0.91234494201924388</c:v>
                </c:pt>
                <c:pt idx="445">
                  <c:v>0.91243358015472731</c:v>
                </c:pt>
                <c:pt idx="446">
                  <c:v>0.91247722772144257</c:v>
                </c:pt>
                <c:pt idx="447">
                  <c:v>0.91250274476044535</c:v>
                </c:pt>
                <c:pt idx="448">
                  <c:v>0.91256183685076764</c:v>
                </c:pt>
                <c:pt idx="449">
                  <c:v>0.91261824293698435</c:v>
                </c:pt>
                <c:pt idx="450">
                  <c:v>0.91267867802935931</c:v>
                </c:pt>
                <c:pt idx="451">
                  <c:v>0.91274314212789276</c:v>
                </c:pt>
                <c:pt idx="452">
                  <c:v>0.91279417620589831</c:v>
                </c:pt>
                <c:pt idx="453">
                  <c:v>0.91282573675413858</c:v>
                </c:pt>
                <c:pt idx="454">
                  <c:v>0.91283983827569282</c:v>
                </c:pt>
                <c:pt idx="455">
                  <c:v>0.91289758736396232</c:v>
                </c:pt>
                <c:pt idx="456">
                  <c:v>0.91296742347070681</c:v>
                </c:pt>
                <c:pt idx="457">
                  <c:v>0.91303591657539851</c:v>
                </c:pt>
                <c:pt idx="458">
                  <c:v>0.91310911018727492</c:v>
                </c:pt>
                <c:pt idx="459">
                  <c:v>0.91318163229812499</c:v>
                </c:pt>
                <c:pt idx="460">
                  <c:v>0.91322393686278747</c:v>
                </c:pt>
                <c:pt idx="461">
                  <c:v>0.91324743939871111</c:v>
                </c:pt>
                <c:pt idx="462">
                  <c:v>0.9133186185075084</c:v>
                </c:pt>
                <c:pt idx="463">
                  <c:v>0.91338442560809452</c:v>
                </c:pt>
                <c:pt idx="464">
                  <c:v>0.91346433423023488</c:v>
                </c:pt>
                <c:pt idx="465">
                  <c:v>0.91352074031645158</c:v>
                </c:pt>
                <c:pt idx="466">
                  <c:v>0.9135878904190905</c:v>
                </c:pt>
                <c:pt idx="467">
                  <c:v>0.91362482297554193</c:v>
                </c:pt>
                <c:pt idx="468">
                  <c:v>0.91364228200222808</c:v>
                </c:pt>
                <c:pt idx="469">
                  <c:v>0.91370943210486699</c:v>
                </c:pt>
                <c:pt idx="470">
                  <c:v>0.91378799772495456</c:v>
                </c:pt>
                <c:pt idx="471">
                  <c:v>0.9139209549281796</c:v>
                </c:pt>
                <c:pt idx="472">
                  <c:v>0.91413314925251865</c:v>
                </c:pt>
                <c:pt idx="473">
                  <c:v>0.91433459956043539</c:v>
                </c:pt>
                <c:pt idx="474">
                  <c:v>0.9144427112256841</c:v>
                </c:pt>
                <c:pt idx="475">
                  <c:v>0.91452664885398283</c:v>
                </c:pt>
                <c:pt idx="476">
                  <c:v>0.9147482441926913</c:v>
                </c:pt>
                <c:pt idx="477">
                  <c:v>0.91493626448008025</c:v>
                </c:pt>
                <c:pt idx="478">
                  <c:v>0.91513905779004978</c:v>
                </c:pt>
                <c:pt idx="479">
                  <c:v>0.91534050809796663</c:v>
                </c:pt>
                <c:pt idx="480">
                  <c:v>0.91554934491717366</c:v>
                </c:pt>
                <c:pt idx="481">
                  <c:v>0.91566484309371265</c:v>
                </c:pt>
                <c:pt idx="482">
                  <c:v>0.91572326368300849</c:v>
                </c:pt>
                <c:pt idx="483">
                  <c:v>0.9159119554714239</c:v>
                </c:pt>
                <c:pt idx="484">
                  <c:v>0.91613556531321161</c:v>
                </c:pt>
                <c:pt idx="485">
                  <c:v>0.91633835862318114</c:v>
                </c:pt>
                <c:pt idx="486">
                  <c:v>0.91656196846496885</c:v>
                </c:pt>
                <c:pt idx="487">
                  <c:v>0.91674931725133146</c:v>
                </c:pt>
                <c:pt idx="488">
                  <c:v>0.91685675741555372</c:v>
                </c:pt>
                <c:pt idx="489">
                  <c:v>0.91688093145250371</c:v>
                </c:pt>
                <c:pt idx="490">
                  <c:v>0.91707566675015662</c:v>
                </c:pt>
                <c:pt idx="491">
                  <c:v>0.91727913156115259</c:v>
                </c:pt>
                <c:pt idx="492">
                  <c:v>0.9174617798403305</c:v>
                </c:pt>
                <c:pt idx="493">
                  <c:v>0.91763838461027092</c:v>
                </c:pt>
                <c:pt idx="494">
                  <c:v>0.91778007132683903</c:v>
                </c:pt>
                <c:pt idx="495">
                  <c:v>0.91787005246437514</c:v>
                </c:pt>
                <c:pt idx="496">
                  <c:v>0.91791437153211686</c:v>
                </c:pt>
                <c:pt idx="497">
                  <c:v>0.91802852670660307</c:v>
                </c:pt>
                <c:pt idx="498">
                  <c:v>0.91808090378666141</c:v>
                </c:pt>
              </c:numCache>
            </c:numRef>
          </c:val>
          <c:smooth val="0"/>
          <c:extLst>
            <c:ext xmlns:c16="http://schemas.microsoft.com/office/drawing/2014/chart" uri="{C3380CC4-5D6E-409C-BE32-E72D297353CC}">
              <c16:uniqueId val="{00000009-BD60-48A1-8DA9-1BA9A54BBDF4}"/>
            </c:ext>
          </c:extLst>
        </c:ser>
        <c:ser>
          <c:idx val="16"/>
          <c:order val="16"/>
          <c:tx>
            <c:strRef>
              <c:f>People!$AK$1</c:f>
              <c:strCache>
                <c:ptCount val="1"/>
                <c:pt idx="0">
                  <c:v>% 0-4 label</c:v>
                </c:pt>
              </c:strCache>
            </c:strRef>
          </c:tx>
          <c:spPr>
            <a:ln w="28575" cap="rnd">
              <a:solidFill>
                <a:schemeClr val="accent5">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People!People04label</c:f>
              <c:numCache>
                <c:formatCode>0.00%</c:formatCode>
                <c:ptCount val="49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2.864829767121083E-3</c:v>
                </c:pt>
              </c:numCache>
            </c:numRef>
          </c:val>
          <c:smooth val="0"/>
          <c:extLst>
            <c:ext xmlns:c16="http://schemas.microsoft.com/office/drawing/2014/chart" uri="{C3380CC4-5D6E-409C-BE32-E72D297353CC}">
              <c16:uniqueId val="{0000000A-BD60-48A1-8DA9-1BA9A54BBDF4}"/>
            </c:ext>
          </c:extLst>
        </c:ser>
        <c:ser>
          <c:idx val="17"/>
          <c:order val="17"/>
          <c:tx>
            <c:strRef>
              <c:f>People!$AM$1</c:f>
              <c:strCache>
                <c:ptCount val="1"/>
                <c:pt idx="0">
                  <c:v>% 5-11 label</c:v>
                </c:pt>
              </c:strCache>
            </c:strRef>
          </c:tx>
          <c:spPr>
            <a:ln w="28575" cap="rnd">
              <a:solidFill>
                <a:schemeClr val="accent6">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People!People511label</c:f>
              <c:numCache>
                <c:formatCode>0.00%</c:formatCode>
                <c:ptCount val="49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0.36225310990623538</c:v>
                </c:pt>
              </c:numCache>
            </c:numRef>
          </c:val>
          <c:smooth val="0"/>
          <c:extLst>
            <c:ext xmlns:c16="http://schemas.microsoft.com/office/drawing/2014/chart" uri="{C3380CC4-5D6E-409C-BE32-E72D297353CC}">
              <c16:uniqueId val="{0000000B-BD60-48A1-8DA9-1BA9A54BBDF4}"/>
            </c:ext>
          </c:extLst>
        </c:ser>
        <c:ser>
          <c:idx val="18"/>
          <c:order val="18"/>
          <c:tx>
            <c:strRef>
              <c:f>People!$AO$1</c:f>
              <c:strCache>
                <c:ptCount val="1"/>
                <c:pt idx="0">
                  <c:v>% 12-15 label</c:v>
                </c:pt>
              </c:strCache>
            </c:strRef>
          </c:tx>
          <c:spPr>
            <a:ln w="28575" cap="rnd">
              <a:solidFill>
                <a:schemeClr val="accent1">
                  <a:lumMod val="80000"/>
                </a:schemeClr>
              </a:solidFill>
              <a:round/>
            </a:ln>
            <a:effectLst/>
          </c:spPr>
          <c:marker>
            <c:symbol val="none"/>
          </c:marker>
          <c:dLbls>
            <c:dLbl>
              <c:idx val="391"/>
              <c:layout>
                <c:manualLayout>
                  <c:x val="-3.0641120999940156E-3"/>
                  <c:y val="2.30058362114821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D60-48A1-8DA9-1BA9A54BBDF4}"/>
                </c:ext>
              </c:extLst>
            </c:dLbl>
            <c:dLbl>
              <c:idx val="399"/>
              <c:layout>
                <c:manualLayout>
                  <c:x val="-7.3843049749074529E-3"/>
                  <c:y val="1.82484622818912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D60-48A1-8DA9-1BA9A54BBDF4}"/>
                </c:ext>
              </c:extLst>
            </c:dLbl>
            <c:dLbl>
              <c:idx val="405"/>
              <c:layout>
                <c:manualLayout>
                  <c:x val="-3.02461377995503E-3"/>
                  <c:y val="-1.50531552252447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D60-48A1-8DA9-1BA9A54BBDF4}"/>
                </c:ext>
              </c:extLst>
            </c:dLbl>
            <c:dLbl>
              <c:idx val="426"/>
              <c:layout>
                <c:manualLayout>
                  <c:x val="-6.2274829652808053E-3"/>
                  <c:y val="1.82484622818912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D60-48A1-8DA9-1BA9A54BBDF4}"/>
                </c:ext>
              </c:extLst>
            </c:dLbl>
            <c:dLbl>
              <c:idx val="430"/>
              <c:layout>
                <c:manualLayout>
                  <c:x val="-7.2090418665093576E-3"/>
                  <c:y val="2.14200449016185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D60-48A1-8DA9-1BA9A54BBDF4}"/>
                </c:ext>
              </c:extLst>
            </c:dLbl>
            <c:dLbl>
              <c:idx val="440"/>
              <c:layout>
                <c:manualLayout>
                  <c:x val="-7.6525857720553662E-4"/>
                  <c:y val="-1.02957812956539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D60-48A1-8DA9-1BA9A54BBDF4}"/>
                </c:ext>
              </c:extLst>
            </c:dLbl>
            <c:dLbl>
              <c:idx val="447"/>
              <c:layout>
                <c:manualLayout>
                  <c:x val="-9.7762616806449688E-3"/>
                  <c:y val="-1.34673639153812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D60-48A1-8DA9-1BA9A54BBDF4}"/>
                </c:ext>
              </c:extLst>
            </c:dLbl>
            <c:dLbl>
              <c:idx val="472"/>
              <c:layout>
                <c:manualLayout>
                  <c:x val="-6.1252319030153804E-3"/>
                  <c:y val="-7.124198675926688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D60-48A1-8DA9-1BA9A54BBDF4}"/>
                </c:ext>
              </c:extLst>
            </c:dLbl>
            <c:dLbl>
              <c:idx val="498"/>
              <c:layout>
                <c:manualLayout>
                  <c:x val="-6.4936222594817153E-4"/>
                  <c:y val="7.386284825826453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D60-48A1-8DA9-1BA9A54BBDF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People!People1215label</c:f>
              <c:numCache>
                <c:formatCode>0.00%</c:formatCode>
                <c:ptCount val="49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0.73841145627838489</c:v>
                </c:pt>
              </c:numCache>
            </c:numRef>
          </c:val>
          <c:smooth val="0"/>
          <c:extLst>
            <c:ext xmlns:c16="http://schemas.microsoft.com/office/drawing/2014/chart" uri="{C3380CC4-5D6E-409C-BE32-E72D297353CC}">
              <c16:uniqueId val="{00000015-BD60-48A1-8DA9-1BA9A54BBDF4}"/>
            </c:ext>
          </c:extLst>
        </c:ser>
        <c:ser>
          <c:idx val="19"/>
          <c:order val="19"/>
          <c:tx>
            <c:strRef>
              <c:f>People!$AQ$1</c:f>
              <c:strCache>
                <c:ptCount val="1"/>
                <c:pt idx="0">
                  <c:v>% 16-17 label</c:v>
                </c:pt>
              </c:strCache>
            </c:strRef>
          </c:tx>
          <c:spPr>
            <a:ln w="28575" cap="rnd">
              <a:solidFill>
                <a:schemeClr val="accent2">
                  <a:lumMod val="80000"/>
                </a:schemeClr>
              </a:solidFill>
              <a:round/>
            </a:ln>
            <a:effectLst/>
          </c:spPr>
          <c:marker>
            <c:symbol val="none"/>
          </c:marker>
          <c:dLbls>
            <c:dLbl>
              <c:idx val="391"/>
              <c:layout>
                <c:manualLayout>
                  <c:x val="-1.9783357699181704E-3"/>
                  <c:y val="-1.82247378449721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D60-48A1-8DA9-1BA9A54BBDF4}"/>
                </c:ext>
              </c:extLst>
            </c:dLbl>
            <c:dLbl>
              <c:idx val="405"/>
              <c:layout>
                <c:manualLayout>
                  <c:x val="-8.5306111980302135E-4"/>
                  <c:y val="-1.50531552252447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D60-48A1-8DA9-1BA9A54BBDF4}"/>
                </c:ext>
              </c:extLst>
            </c:dLbl>
            <c:dLbl>
              <c:idx val="412"/>
              <c:layout>
                <c:manualLayout>
                  <c:x val="-5.1773577162789507E-3"/>
                  <c:y val="-1.34673639153811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BD60-48A1-8DA9-1BA9A54BBDF4}"/>
                </c:ext>
              </c:extLst>
            </c:dLbl>
            <c:dLbl>
              <c:idx val="419"/>
              <c:layout>
                <c:manualLayout>
                  <c:x val="-4.0734566159686065E-3"/>
                  <c:y val="-1.34673639153811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D60-48A1-8DA9-1BA9A54BBDF4}"/>
                </c:ext>
              </c:extLst>
            </c:dLbl>
            <c:dLbl>
              <c:idx val="430"/>
              <c:layout>
                <c:manualLayout>
                  <c:x val="-1.7801602161293356E-3"/>
                  <c:y val="-1.02957812956539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BD60-48A1-8DA9-1BA9A54BBDF4}"/>
                </c:ext>
              </c:extLst>
            </c:dLbl>
            <c:dLbl>
              <c:idx val="440"/>
              <c:layout>
                <c:manualLayout>
                  <c:x val="-5.108363897509554E-3"/>
                  <c:y val="-8.709989985790311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BD60-48A1-8DA9-1BA9A54BBDF4}"/>
                </c:ext>
              </c:extLst>
            </c:dLbl>
            <c:dLbl>
              <c:idx val="447"/>
              <c:layout>
                <c:manualLayout>
                  <c:x val="-6.5189326904171148E-3"/>
                  <c:y val="-1.02957812956539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BD60-48A1-8DA9-1BA9A54BBDF4}"/>
                </c:ext>
              </c:extLst>
            </c:dLbl>
            <c:dLbl>
              <c:idx val="472"/>
              <c:layout>
                <c:manualLayout>
                  <c:x val="-6.9635025263535869E-4"/>
                  <c:y val="-1.18815726055175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BD60-48A1-8DA9-1BA9A54BBDF4}"/>
                </c:ext>
              </c:extLst>
            </c:dLbl>
            <c:dLbl>
              <c:idx val="498"/>
              <c:layout>
                <c:manualLayout>
                  <c:x val="-6.4936222594817153E-4"/>
                  <c:y val="-9.000441925504967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BD60-48A1-8DA9-1BA9A54BBDF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People!People1617label</c:f>
              <c:numCache>
                <c:formatCode>0.00%</c:formatCode>
                <c:ptCount val="49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0.75601831035247546</c:v>
                </c:pt>
              </c:numCache>
            </c:numRef>
          </c:val>
          <c:smooth val="0"/>
          <c:extLst>
            <c:ext xmlns:c16="http://schemas.microsoft.com/office/drawing/2014/chart" uri="{C3380CC4-5D6E-409C-BE32-E72D297353CC}">
              <c16:uniqueId val="{0000001F-BD60-48A1-8DA9-1BA9A54BBDF4}"/>
            </c:ext>
          </c:extLst>
        </c:ser>
        <c:ser>
          <c:idx val="20"/>
          <c:order val="20"/>
          <c:tx>
            <c:strRef>
              <c:f>People!$AS$1</c:f>
              <c:strCache>
                <c:ptCount val="1"/>
                <c:pt idx="0">
                  <c:v>% 18-29 label</c:v>
                </c:pt>
              </c:strCache>
            </c:strRef>
          </c:tx>
          <c:spPr>
            <a:ln w="28575" cap="rnd">
              <a:solidFill>
                <a:schemeClr val="accent3">
                  <a:lumMod val="80000"/>
                </a:schemeClr>
              </a:solidFill>
              <a:round/>
            </a:ln>
            <a:effectLst/>
          </c:spPr>
          <c:marker>
            <c:symbol val="none"/>
          </c:marker>
          <c:dLbls>
            <c:dLbl>
              <c:idx val="391"/>
              <c:layout>
                <c:manualLayout>
                  <c:x val="-3.0641120999940156E-3"/>
                  <c:y val="-1.50531552252447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BD60-48A1-8DA9-1BA9A54BBDF4}"/>
                </c:ext>
              </c:extLst>
            </c:dLbl>
            <c:dLbl>
              <c:idx val="399"/>
              <c:layout>
                <c:manualLayout>
                  <c:x val="-3.0411996546034353E-3"/>
                  <c:y val="-1.18815726055175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BD60-48A1-8DA9-1BA9A54BBDF4}"/>
                </c:ext>
              </c:extLst>
            </c:dLbl>
            <c:dLbl>
              <c:idx val="405"/>
              <c:layout>
                <c:manualLayout>
                  <c:x val="-3.02461377995503E-3"/>
                  <c:y val="1.98342535917548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BD60-48A1-8DA9-1BA9A54BBDF4}"/>
                </c:ext>
              </c:extLst>
            </c:dLbl>
            <c:dLbl>
              <c:idx val="412"/>
              <c:layout>
                <c:manualLayout>
                  <c:x val="-6.2631340463549547E-3"/>
                  <c:y val="2.77632101410729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BD60-48A1-8DA9-1BA9A54BBDF4}"/>
                </c:ext>
              </c:extLst>
            </c:dLbl>
            <c:dLbl>
              <c:idx val="419"/>
              <c:layout>
                <c:manualLayout>
                  <c:x val="-4.0734566159686065E-3"/>
                  <c:y val="2.14200449016185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BD60-48A1-8DA9-1BA9A54BBDF4}"/>
                </c:ext>
              </c:extLst>
            </c:dLbl>
            <c:dLbl>
              <c:idx val="426"/>
              <c:layout>
                <c:manualLayout>
                  <c:x val="-7.3132592953568101E-3"/>
                  <c:y val="-1.18815726055175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BD60-48A1-8DA9-1BA9A54BBDF4}"/>
                </c:ext>
              </c:extLst>
            </c:dLbl>
            <c:dLbl>
              <c:idx val="430"/>
              <c:layout>
                <c:manualLayout>
                  <c:x val="-2.86593654620534E-3"/>
                  <c:y val="-1.18815726055175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BD60-48A1-8DA9-1BA9A54BBDF4}"/>
                </c:ext>
              </c:extLst>
            </c:dLbl>
            <c:dLbl>
              <c:idx val="440"/>
              <c:layout>
                <c:manualLayout>
                  <c:x val="-1.5966127198269599E-2"/>
                  <c:y val="2.45916275213457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BD60-48A1-8DA9-1BA9A54BBDF4}"/>
                </c:ext>
              </c:extLst>
            </c:dLbl>
            <c:dLbl>
              <c:idx val="447"/>
              <c:layout>
                <c:manualLayout>
                  <c:x val="-1.0862038010721132E-2"/>
                  <c:y val="1.34910883523003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BD60-48A1-8DA9-1BA9A54BBDF4}"/>
                </c:ext>
              </c:extLst>
            </c:dLbl>
            <c:dLbl>
              <c:idx val="472"/>
              <c:layout>
                <c:manualLayout>
                  <c:x val="-8.2967845631673892E-3"/>
                  <c:y val="2.30058362114821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BD60-48A1-8DA9-1BA9A54BBDF4}"/>
                </c:ext>
              </c:extLst>
            </c:dLbl>
            <c:dLbl>
              <c:idx val="498"/>
              <c:layout>
                <c:manualLayout>
                  <c:x val="-4.9620306895600316E-3"/>
                  <c:y val="2.86890296025573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BD60-48A1-8DA9-1BA9A54BBDF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People!People1829label</c:f>
              <c:numCache>
                <c:formatCode>0.00%</c:formatCode>
                <c:ptCount val="49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0.71196749356195455</c:v>
                </c:pt>
              </c:numCache>
            </c:numRef>
          </c:val>
          <c:smooth val="0"/>
          <c:extLst>
            <c:ext xmlns:c16="http://schemas.microsoft.com/office/drawing/2014/chart" uri="{C3380CC4-5D6E-409C-BE32-E72D297353CC}">
              <c16:uniqueId val="{0000002B-BD60-48A1-8DA9-1BA9A54BBDF4}"/>
            </c:ext>
          </c:extLst>
        </c:ser>
        <c:ser>
          <c:idx val="21"/>
          <c:order val="21"/>
          <c:tx>
            <c:strRef>
              <c:f>People!$AU$1</c:f>
              <c:strCache>
                <c:ptCount val="1"/>
                <c:pt idx="0">
                  <c:v>% 30-39 label</c:v>
                </c:pt>
              </c:strCache>
            </c:strRef>
          </c:tx>
          <c:spPr>
            <a:ln w="28575" cap="rnd">
              <a:solidFill>
                <a:schemeClr val="accent4">
                  <a:lumMod val="8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People!People3039label</c:f>
              <c:numCache>
                <c:formatCode>0.00%</c:formatCode>
                <c:ptCount val="49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0.77486365875665997</c:v>
                </c:pt>
              </c:numCache>
            </c:numRef>
          </c:val>
          <c:smooth val="0"/>
          <c:extLst>
            <c:ext xmlns:c16="http://schemas.microsoft.com/office/drawing/2014/chart" uri="{C3380CC4-5D6E-409C-BE32-E72D297353CC}">
              <c16:uniqueId val="{0000002C-BD60-48A1-8DA9-1BA9A54BBDF4}"/>
            </c:ext>
          </c:extLst>
        </c:ser>
        <c:ser>
          <c:idx val="22"/>
          <c:order val="22"/>
          <c:tx>
            <c:strRef>
              <c:f>People!$AW$1</c:f>
              <c:strCache>
                <c:ptCount val="1"/>
                <c:pt idx="0">
                  <c:v>% 40-49 label</c:v>
                </c:pt>
              </c:strCache>
            </c:strRef>
          </c:tx>
          <c:spPr>
            <a:ln w="28575" cap="rnd">
              <a:solidFill>
                <a:schemeClr val="accent5">
                  <a:lumMod val="80000"/>
                </a:schemeClr>
              </a:solidFill>
              <a:round/>
            </a:ln>
            <a:effectLst/>
          </c:spPr>
          <c:marker>
            <c:symbol val="none"/>
          </c:marker>
          <c:dLbls>
            <c:dLbl>
              <c:idx val="472"/>
              <c:layout>
                <c:manualLayout>
                  <c:x val="-6.1252319030153804E-3"/>
                  <c:y val="-1.34673639153812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BD60-48A1-8DA9-1BA9A54BBDF4}"/>
                </c:ext>
              </c:extLst>
            </c:dLbl>
            <c:dLbl>
              <c:idx val="498"/>
              <c:layout>
                <c:manualLayout>
                  <c:x val="-6.0401978054629964E-3"/>
                  <c:y val="-1.55551326260374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BD60-48A1-8DA9-1BA9A54BBDF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People!People4049label</c:f>
              <c:numCache>
                <c:formatCode>0.00%</c:formatCode>
                <c:ptCount val="49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0.84491612690880769</c:v>
                </c:pt>
              </c:numCache>
            </c:numRef>
          </c:val>
          <c:smooth val="0"/>
          <c:extLst>
            <c:ext xmlns:c16="http://schemas.microsoft.com/office/drawing/2014/chart" uri="{C3380CC4-5D6E-409C-BE32-E72D297353CC}">
              <c16:uniqueId val="{0000002F-BD60-48A1-8DA9-1BA9A54BBDF4}"/>
            </c:ext>
          </c:extLst>
        </c:ser>
        <c:ser>
          <c:idx val="23"/>
          <c:order val="23"/>
          <c:tx>
            <c:strRef>
              <c:f>People!$AY$1</c:f>
              <c:strCache>
                <c:ptCount val="1"/>
                <c:pt idx="0">
                  <c:v>% 50-64 label</c:v>
                </c:pt>
              </c:strCache>
            </c:strRef>
          </c:tx>
          <c:spPr>
            <a:ln w="28575" cap="rnd">
              <a:solidFill>
                <a:schemeClr val="accent6">
                  <a:lumMod val="80000"/>
                </a:schemeClr>
              </a:solidFill>
              <a:round/>
            </a:ln>
            <a:effectLst/>
          </c:spPr>
          <c:marker>
            <c:symbol val="none"/>
          </c:marker>
          <c:dLbls>
            <c:dLbl>
              <c:idx val="391"/>
              <c:layout>
                <c:manualLayout>
                  <c:x val="-4.1498884300700195E-3"/>
                  <c:y val="-1.50531552252447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BD60-48A1-8DA9-1BA9A54BBDF4}"/>
                </c:ext>
              </c:extLst>
            </c:dLbl>
            <c:dLbl>
              <c:idx val="405"/>
              <c:layout>
                <c:manualLayout>
                  <c:x val="-6.2819427701830428E-3"/>
                  <c:y val="-7.124198675926688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BD60-48A1-8DA9-1BA9A54BBDF4}"/>
                </c:ext>
              </c:extLst>
            </c:dLbl>
            <c:dLbl>
              <c:idx val="412"/>
              <c:layout>
                <c:manualLayout>
                  <c:x val="-3.0058050561271011E-3"/>
                  <c:y val="-1.02957812956539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BD60-48A1-8DA9-1BA9A54BBDF4}"/>
                </c:ext>
              </c:extLst>
            </c:dLbl>
            <c:dLbl>
              <c:idx val="419"/>
              <c:layout>
                <c:manualLayout>
                  <c:x val="-4.0734566159686065E-3"/>
                  <c:y val="-1.34673639153811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BD60-48A1-8DA9-1BA9A54BBDF4}"/>
                </c:ext>
              </c:extLst>
            </c:dLbl>
            <c:dLbl>
              <c:idx val="426"/>
              <c:layout>
                <c:manualLayout>
                  <c:x val="-2.9701539750527925E-3"/>
                  <c:y val="-7.124198675926688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BD60-48A1-8DA9-1BA9A54BBDF4}"/>
                </c:ext>
              </c:extLst>
            </c:dLbl>
            <c:dLbl>
              <c:idx val="430"/>
              <c:layout>
                <c:manualLayout>
                  <c:x val="-6.1232655364333527E-3"/>
                  <c:y val="-1.02957812956539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BD60-48A1-8DA9-1BA9A54BBDF4}"/>
                </c:ext>
              </c:extLst>
            </c:dLbl>
            <c:dLbl>
              <c:idx val="440"/>
              <c:layout>
                <c:manualLayout>
                  <c:x val="-4.02258756743355E-3"/>
                  <c:y val="-1.02957812956539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BD60-48A1-8DA9-1BA9A54BBDF4}"/>
                </c:ext>
              </c:extLst>
            </c:dLbl>
            <c:dLbl>
              <c:idx val="447"/>
              <c:layout>
                <c:manualLayout>
                  <c:x val="-3.2616037001889421E-3"/>
                  <c:y val="2.390549183255042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BD60-48A1-8DA9-1BA9A54BBDF4}"/>
                </c:ext>
              </c:extLst>
            </c:dLbl>
            <c:dLbl>
              <c:idx val="472"/>
              <c:layout>
                <c:manualLayout>
                  <c:x val="-2.8679029127873673E-3"/>
                  <c:y val="1.03195057325731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BD60-48A1-8DA9-1BA9A54BBDF4}"/>
                </c:ext>
              </c:extLst>
            </c:dLbl>
            <c:dLbl>
              <c:idx val="498"/>
              <c:layout>
                <c:manualLayout>
                  <c:x val="-4.9620306895600316E-3"/>
                  <c:y val="7.386284825826513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BD60-48A1-8DA9-1BA9A54BBDF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People!People5064label</c:f>
              <c:numCache>
                <c:formatCode>0.00%</c:formatCode>
                <c:ptCount val="49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0.89941604921127349</c:v>
                </c:pt>
              </c:numCache>
            </c:numRef>
          </c:val>
          <c:smooth val="0"/>
          <c:extLst>
            <c:ext xmlns:c16="http://schemas.microsoft.com/office/drawing/2014/chart" uri="{C3380CC4-5D6E-409C-BE32-E72D297353CC}">
              <c16:uniqueId val="{0000003A-BD60-48A1-8DA9-1BA9A54BBDF4}"/>
            </c:ext>
          </c:extLst>
        </c:ser>
        <c:ser>
          <c:idx val="24"/>
          <c:order val="24"/>
          <c:tx>
            <c:strRef>
              <c:f>People!$BA$1</c:f>
              <c:strCache>
                <c:ptCount val="1"/>
                <c:pt idx="0">
                  <c:v>% 65-74 label</c:v>
                </c:pt>
              </c:strCache>
            </c:strRef>
          </c:tx>
          <c:spPr>
            <a:ln w="28575" cap="rnd">
              <a:solidFill>
                <a:schemeClr val="accent1">
                  <a:lumMod val="60000"/>
                  <a:lumOff val="4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People!People6574label</c:f>
              <c:numCache>
                <c:formatCode>0.00%</c:formatCode>
                <c:ptCount val="49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0.98212628083035047</c:v>
                </c:pt>
              </c:numCache>
            </c:numRef>
          </c:val>
          <c:smooth val="0"/>
          <c:extLst>
            <c:ext xmlns:c16="http://schemas.microsoft.com/office/drawing/2014/chart" uri="{C3380CC4-5D6E-409C-BE32-E72D297353CC}">
              <c16:uniqueId val="{0000003B-BD60-48A1-8DA9-1BA9A54BBDF4}"/>
            </c:ext>
          </c:extLst>
        </c:ser>
        <c:ser>
          <c:idx val="25"/>
          <c:order val="25"/>
          <c:tx>
            <c:strRef>
              <c:f>People!$BC$1</c:f>
              <c:strCache>
                <c:ptCount val="1"/>
                <c:pt idx="0">
                  <c:v>% 75+ label</c:v>
                </c:pt>
              </c:strCache>
            </c:strRef>
          </c:tx>
          <c:spPr>
            <a:ln w="28575" cap="rnd">
              <a:solidFill>
                <a:schemeClr val="accent2">
                  <a:lumMod val="60000"/>
                  <a:lumOff val="4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People!People75label</c:f>
              <c:numCache>
                <c:formatCode>0.00%</c:formatCode>
                <c:ptCount val="49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0.91808090378666141</c:v>
                </c:pt>
              </c:numCache>
            </c:numRef>
          </c:val>
          <c:smooth val="0"/>
          <c:extLst>
            <c:ext xmlns:c16="http://schemas.microsoft.com/office/drawing/2014/chart" uri="{C3380CC4-5D6E-409C-BE32-E72D297353CC}">
              <c16:uniqueId val="{0000003C-BD60-48A1-8DA9-1BA9A54BBDF4}"/>
            </c:ext>
          </c:extLst>
        </c:ser>
        <c:dLbls>
          <c:showLegendKey val="0"/>
          <c:showVal val="0"/>
          <c:showCatName val="0"/>
          <c:showSerName val="0"/>
          <c:showPercent val="0"/>
          <c:showBubbleSize val="0"/>
        </c:dLbls>
        <c:marker val="1"/>
        <c:smooth val="0"/>
        <c:axId val="1886543200"/>
        <c:axId val="1887855888"/>
      </c:lineChart>
      <c:dateAx>
        <c:axId val="1886543200"/>
        <c:scaling>
          <c:orientation val="minMax"/>
        </c:scaling>
        <c:delete val="0"/>
        <c:axPos val="b"/>
        <c:numFmt formatCode="[$-409]mmm\-yy;@" sourceLinked="0"/>
        <c:majorTickMark val="none"/>
        <c:minorTickMark val="none"/>
        <c:tickLblPos val="nextTo"/>
        <c:spPr>
          <a:noFill/>
          <a:ln w="9525" cap="flat" cmpd="sng" algn="ctr">
            <a:solidFill>
              <a:schemeClr val="tx1">
                <a:lumMod val="15000"/>
                <a:lumOff val="85000"/>
              </a:schemeClr>
            </a:solidFill>
            <a:round/>
          </a:ln>
          <a:effectLst/>
        </c:spPr>
        <c:txPr>
          <a:bodyPr rot="-186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887855888"/>
        <c:crosses val="autoZero"/>
        <c:auto val="0"/>
        <c:lblOffset val="100"/>
        <c:baseTimeUnit val="days"/>
      </c:dateAx>
      <c:valAx>
        <c:axId val="1887855888"/>
        <c:scaling>
          <c:orientation val="minMax"/>
          <c:max val="1"/>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86543200"/>
        <c:crosses val="autoZero"/>
        <c:crossBetween val="between"/>
      </c:valAx>
      <c:valAx>
        <c:axId val="1549921984"/>
        <c:scaling>
          <c:orientation val="minMax"/>
          <c:max val="0.9"/>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1714898128"/>
        <c:crosses val="max"/>
        <c:crossBetween val="between"/>
      </c:valAx>
      <c:catAx>
        <c:axId val="1714898128"/>
        <c:scaling>
          <c:orientation val="minMax"/>
        </c:scaling>
        <c:delete val="1"/>
        <c:axPos val="b"/>
        <c:numFmt formatCode="General" sourceLinked="1"/>
        <c:majorTickMark val="out"/>
        <c:minorTickMark val="none"/>
        <c:tickLblPos val="nextTo"/>
        <c:crossAx val="1549921984"/>
        <c:crosses val="autoZero"/>
        <c:auto val="1"/>
        <c:lblAlgn val="ctr"/>
        <c:lblOffset val="100"/>
        <c:noMultiLvlLbl val="0"/>
      </c:catAx>
      <c:spPr>
        <a:noFill/>
        <a:ln>
          <a:noFill/>
        </a:ln>
        <a:effectLst/>
      </c:spPr>
    </c:plotArea>
    <c:legend>
      <c:legendPos val="t"/>
      <c:legendEntry>
        <c:idx val="10"/>
        <c:delete val="1"/>
      </c:legendEntry>
      <c:legendEntry>
        <c:idx val="11"/>
        <c:delete val="1"/>
      </c:legendEntry>
      <c:legendEntry>
        <c:idx val="12"/>
        <c:delete val="1"/>
      </c:legendEntry>
      <c:legendEntry>
        <c:idx val="13"/>
        <c:delete val="1"/>
      </c:legendEntry>
      <c:legendEntry>
        <c:idx val="14"/>
        <c:delete val="1"/>
      </c:legendEntry>
      <c:legendEntry>
        <c:idx val="15"/>
        <c:delete val="1"/>
      </c:legendEntry>
      <c:legendEntry>
        <c:idx val="16"/>
        <c:delete val="1"/>
      </c:legendEntry>
      <c:legendEntry>
        <c:idx val="17"/>
        <c:delete val="1"/>
      </c:legendEntry>
      <c:legendEntry>
        <c:idx val="18"/>
        <c:delete val="1"/>
      </c:legendEntry>
      <c:legendEntry>
        <c:idx val="19"/>
        <c:delete val="1"/>
      </c:legendEntry>
      <c:layout>
        <c:manualLayout>
          <c:xMode val="edge"/>
          <c:yMode val="edge"/>
          <c:x val="5.3238918732584524E-2"/>
          <c:y val="6.1773399274624163E-2"/>
          <c:w val="0.89935939789147112"/>
          <c:h val="4.347994565260392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0.09007</cdr:x>
      <cdr:y>0.15146</cdr:y>
    </cdr:from>
    <cdr:to>
      <cdr:x>0.8116</cdr:x>
      <cdr:y>0.27246</cdr:y>
    </cdr:to>
    <cdr:sp macro="" textlink="">
      <cdr:nvSpPr>
        <cdr:cNvPr id="2" name="TextBox 4">
          <a:extLst xmlns:a="http://schemas.openxmlformats.org/drawingml/2006/main">
            <a:ext uri="{FF2B5EF4-FFF2-40B4-BE49-F238E27FC236}">
              <a16:creationId xmlns:a16="http://schemas.microsoft.com/office/drawing/2014/main" id="{1C64E56A-A5DB-4991-AFA0-AE9DA34AE5C1}"/>
            </a:ext>
          </a:extLst>
        </cdr:cNvPr>
        <cdr:cNvSpPr txBox="1"/>
      </cdr:nvSpPr>
      <cdr:spPr>
        <a:xfrm xmlns:a="http://schemas.openxmlformats.org/drawingml/2006/main">
          <a:off x="755816" y="722332"/>
          <a:ext cx="6054863" cy="57708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50" dirty="0"/>
            <a:t>First doses 7-day Rolling Average includes 1</a:t>
          </a:r>
          <a:r>
            <a:rPr lang="en-US" sz="1050" baseline="30000" dirty="0"/>
            <a:t>st</a:t>
          </a:r>
          <a:r>
            <a:rPr lang="en-US" sz="1050" dirty="0"/>
            <a:t> doses of </a:t>
          </a:r>
          <a:r>
            <a:rPr lang="en-US" sz="1050" dirty="0" err="1"/>
            <a:t>Moderna</a:t>
          </a:r>
          <a:r>
            <a:rPr lang="en-US" sz="1050" dirty="0"/>
            <a:t>, Pfizer, and single doses of Janssen. </a:t>
          </a:r>
        </a:p>
        <a:p xmlns:a="http://schemas.openxmlformats.org/drawingml/2006/main">
          <a:r>
            <a:rPr lang="en-US" sz="1050" dirty="0"/>
            <a:t>Second Doses 7-day Rolling Average includes 2</a:t>
          </a:r>
          <a:r>
            <a:rPr lang="en-US" sz="1050" baseline="30000" dirty="0"/>
            <a:t>nd</a:t>
          </a:r>
          <a:r>
            <a:rPr lang="en-US" sz="1050" dirty="0"/>
            <a:t> doses of </a:t>
          </a:r>
          <a:r>
            <a:rPr lang="en-US" sz="1050" dirty="0" err="1"/>
            <a:t>Moderna</a:t>
          </a:r>
          <a:r>
            <a:rPr lang="en-US" sz="1050" dirty="0"/>
            <a:t> and Pfizer. </a:t>
          </a:r>
        </a:p>
        <a:p xmlns:a="http://schemas.openxmlformats.org/drawingml/2006/main">
          <a:r>
            <a:rPr lang="en-US" sz="1050" dirty="0"/>
            <a:t>First Additional Doses is the first dose after primary series completion if dose administered is after 8/13/21.</a:t>
          </a:r>
        </a:p>
      </cdr:txBody>
    </cdr:sp>
  </cdr:relSizeAnchor>
</c:userShapes>
</file>

<file path=ppt/drawings/drawing2.xml><?xml version="1.0" encoding="utf-8"?>
<c:userShapes xmlns:c="http://schemas.openxmlformats.org/drawingml/2006/chart">
  <cdr:relSizeAnchor xmlns:cdr="http://schemas.openxmlformats.org/drawingml/2006/chartDrawing">
    <cdr:from>
      <cdr:x>0.07863</cdr:x>
      <cdr:y>0.11031</cdr:y>
    </cdr:from>
    <cdr:to>
      <cdr:x>0.52903</cdr:x>
      <cdr:y>0.15509</cdr:y>
    </cdr:to>
    <cdr:sp macro="" textlink="">
      <cdr:nvSpPr>
        <cdr:cNvPr id="2" name="TextBox 1">
          <a:extLst xmlns:a="http://schemas.openxmlformats.org/drawingml/2006/main">
            <a:ext uri="{FF2B5EF4-FFF2-40B4-BE49-F238E27FC236}">
              <a16:creationId xmlns:a16="http://schemas.microsoft.com/office/drawing/2014/main" id="{E3BF8800-FF83-4ECC-8E14-13A678184428}"/>
            </a:ext>
          </a:extLst>
        </cdr:cNvPr>
        <cdr:cNvSpPr txBox="1"/>
      </cdr:nvSpPr>
      <cdr:spPr>
        <a:xfrm xmlns:a="http://schemas.openxmlformats.org/drawingml/2006/main">
          <a:off x="684317" y="543730"/>
          <a:ext cx="3919718" cy="22072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0" dirty="0"/>
            <a:t>1-dose</a:t>
          </a:r>
          <a:r>
            <a:rPr lang="en-US" sz="1100" b="1" dirty="0"/>
            <a:t> </a:t>
          </a:r>
          <a:r>
            <a:rPr lang="en-US" sz="1100" b="0" dirty="0"/>
            <a:t>includes one-dose</a:t>
          </a:r>
          <a:r>
            <a:rPr lang="en-US" sz="1100" b="0" baseline="0" dirty="0"/>
            <a:t> Pfizer, Moderna, and J&amp;J COVID-19 Vaccines </a:t>
          </a:r>
          <a:endParaRPr lang="en-US" sz="1100" b="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AA3AF3F-21D1-4466-BE42-612DAC105C7E}" type="datetimeFigureOut">
              <a:rPr lang="en-US" smtClean="0"/>
              <a:t>5/18/2022</a:t>
            </a:fld>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42C3F35-391E-4987-B322-5AF4DD48E462}" type="slidenum">
              <a:rPr lang="en-US" smtClean="0"/>
              <a:t>‹#›</a:t>
            </a:fld>
            <a:endParaRPr lang="en-US"/>
          </a:p>
        </p:txBody>
      </p:sp>
      <p:cxnSp>
        <p:nvCxnSpPr>
          <p:cNvPr id="10" name="Straight Connector 9"/>
          <p:cNvCxnSpPr/>
          <p:nvPr/>
        </p:nvCxnSpPr>
        <p:spPr>
          <a:xfrm>
            <a:off x="294822" y="4458955"/>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94822" y="4794090"/>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4822" y="5141562"/>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94822" y="4108290"/>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4822" y="5479890"/>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94822" y="3769962"/>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4822" y="3087937"/>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94822" y="3422490"/>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4822" y="5827362"/>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94822" y="6165690"/>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Slide Image Placeholder 19"/>
          <p:cNvSpPr>
            <a:spLocks noGrp="1" noRot="1" noChangeAspect="1"/>
          </p:cNvSpPr>
          <p:nvPr>
            <p:ph type="sldImg" idx="2"/>
          </p:nvPr>
        </p:nvSpPr>
        <p:spPr>
          <a:xfrm>
            <a:off x="524329" y="541171"/>
            <a:ext cx="2944585" cy="2208439"/>
          </a:xfrm>
          <a:prstGeom prst="rect">
            <a:avLst/>
          </a:prstGeom>
          <a:noFill/>
          <a:ln w="12700">
            <a:solidFill>
              <a:prstClr val="black"/>
            </a:solidFill>
          </a:ln>
        </p:spPr>
        <p:txBody>
          <a:bodyPr vert="horz" lIns="91440" tIns="45720" rIns="91440" bIns="45720" rtlCol="0" anchor="ctr"/>
          <a:lstStyle/>
          <a:p>
            <a:endParaRPr lang="en-US"/>
          </a:p>
        </p:txBody>
      </p:sp>
      <p:sp>
        <p:nvSpPr>
          <p:cNvPr id="21" name="Notes Placeholder 20"/>
          <p:cNvSpPr>
            <a:spLocks noGrp="1"/>
          </p:cNvSpPr>
          <p:nvPr>
            <p:ph type="body" sz="quarter" idx="3"/>
          </p:nvPr>
        </p:nvSpPr>
        <p:spPr>
          <a:xfrm>
            <a:off x="4325257" y="740228"/>
            <a:ext cx="4159250" cy="54254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6839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68400" y="2980944"/>
            <a:ext cx="6858000" cy="2023411"/>
          </a:xfrm>
        </p:spPr>
        <p:txBody>
          <a:bodyPr anchor="b">
            <a:noAutofit/>
          </a:bodyPr>
          <a:lstStyle>
            <a:lvl1pPr algn="ctr">
              <a:defRPr sz="7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68400" y="5068959"/>
            <a:ext cx="6858000" cy="1095311"/>
          </a:xfrm>
        </p:spPr>
        <p:txBody>
          <a:bodyPr anchor="t"/>
          <a:lstStyle>
            <a:lvl1pPr marL="0" indent="0" algn="ctr">
              <a:buNone/>
              <a:defRPr sz="3600" b="1">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35B2D0-335F-4679-B740-90ACD0791F63}" type="datetime1">
              <a:rPr lang="en-US" smtClean="0"/>
              <a:t>5/18/2022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cxnSp>
        <p:nvCxnSpPr>
          <p:cNvPr id="14" name="Line 13"/>
          <p:cNvCxnSpPr/>
          <p:nvPr userDrawn="1"/>
        </p:nvCxnSpPr>
        <p:spPr>
          <a:xfrm>
            <a:off x="1168400" y="5035538"/>
            <a:ext cx="6858000" cy="2238"/>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36711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28649" y="3553231"/>
            <a:ext cx="7886700" cy="1114960"/>
          </a:xfrm>
        </p:spPr>
        <p:txBody>
          <a:bodyPr>
            <a:normAutofit/>
          </a:bodyPr>
          <a:lstStyle>
            <a:lvl1pPr algn="ctr">
              <a:defRPr sz="7000" b="1" baseline="0">
                <a:solidFill>
                  <a:schemeClr val="bg1"/>
                </a:solidFill>
              </a:defRPr>
            </a:lvl1pPr>
          </a:lstStyle>
          <a:p>
            <a:r>
              <a:rPr lang="en-US" dirty="0"/>
              <a:t>Thank you</a:t>
            </a:r>
          </a:p>
        </p:txBody>
      </p:sp>
      <p:sp>
        <p:nvSpPr>
          <p:cNvPr id="14" name="Text Placeholder 6"/>
          <p:cNvSpPr>
            <a:spLocks noGrp="1"/>
          </p:cNvSpPr>
          <p:nvPr>
            <p:ph type="body" sz="quarter" idx="13"/>
          </p:nvPr>
        </p:nvSpPr>
        <p:spPr>
          <a:xfrm>
            <a:off x="1673225" y="5009721"/>
            <a:ext cx="5913088" cy="914400"/>
          </a:xfrm>
        </p:spPr>
        <p:txBody>
          <a:bodyPr>
            <a:normAutofit/>
          </a:bodyPr>
          <a:lstStyle>
            <a:lvl1pPr marL="0" indent="0" algn="ctr">
              <a:buNone/>
              <a:defRPr sz="2400" b="1">
                <a:solidFill>
                  <a:schemeClr val="bg1"/>
                </a:solidFill>
              </a:defRPr>
            </a:lvl1pPr>
          </a:lstStyle>
          <a:p>
            <a:pPr lvl="0"/>
            <a:r>
              <a:rPr lang="en-US"/>
              <a:t>Edit Master text styles</a:t>
            </a:r>
          </a:p>
        </p:txBody>
      </p:sp>
      <p:sp>
        <p:nvSpPr>
          <p:cNvPr id="3" name="Date Placeholder 2"/>
          <p:cNvSpPr>
            <a:spLocks noGrp="1"/>
          </p:cNvSpPr>
          <p:nvPr>
            <p:ph type="dt" sz="half" idx="10"/>
          </p:nvPr>
        </p:nvSpPr>
        <p:spPr/>
        <p:txBody>
          <a:bodyPr/>
          <a:lstStyle/>
          <a:p>
            <a:fld id="{350073E5-F112-4B2E-94CC-9DF0FFA7442E}" type="datetime1">
              <a:rPr lang="en-US" smtClean="0"/>
              <a:t>5/18/2022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a:p>
        </p:txBody>
      </p:sp>
      <p:cxnSp>
        <p:nvCxnSpPr>
          <p:cNvPr id="12" name="Straight Connector 11"/>
          <p:cNvCxnSpPr/>
          <p:nvPr userDrawn="1"/>
        </p:nvCxnSpPr>
        <p:spPr>
          <a:xfrm flipV="1">
            <a:off x="1256925" y="4813075"/>
            <a:ext cx="6630148" cy="2132"/>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0952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68400" y="2980944"/>
            <a:ext cx="6858000" cy="2023411"/>
          </a:xfrm>
        </p:spPr>
        <p:txBody>
          <a:bodyPr anchor="b">
            <a:noAutofit/>
          </a:bodyPr>
          <a:lstStyle>
            <a:lvl1pPr algn="ctr">
              <a:defRPr sz="70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68400" y="5068959"/>
            <a:ext cx="6858000" cy="1095311"/>
          </a:xfrm>
        </p:spPr>
        <p:txBody>
          <a:bodyPr anchor="t"/>
          <a:lstStyle>
            <a:lvl1pPr marL="0" indent="0" algn="ctr">
              <a:buNone/>
              <a:defRPr sz="3600" b="1">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615860F2-17D8-40AC-AD45-406559EB9E24}" type="datetime1">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cxnSp>
        <p:nvCxnSpPr>
          <p:cNvPr id="14" name="Rule 13"/>
          <p:cNvCxnSpPr/>
          <p:nvPr userDrawn="1"/>
        </p:nvCxnSpPr>
        <p:spPr>
          <a:xfrm>
            <a:off x="1168400" y="5035538"/>
            <a:ext cx="6858000" cy="2238"/>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700416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5870261" cy="906747"/>
          </a:xfrm>
        </p:spPr>
        <p:txBody>
          <a:bodyPr>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627681" y="1752472"/>
            <a:ext cx="5866110" cy="4237623"/>
          </a:xfrm>
        </p:spPr>
        <p:txBody>
          <a:bodyPr>
            <a:norm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p:txBody>
      </p:sp>
      <p:sp>
        <p:nvSpPr>
          <p:cNvPr id="15" name="Picture Placeholder 14"/>
          <p:cNvSpPr>
            <a:spLocks noGrp="1"/>
          </p:cNvSpPr>
          <p:nvPr>
            <p:ph type="pic" sz="quarter" idx="13"/>
          </p:nvPr>
        </p:nvSpPr>
        <p:spPr>
          <a:xfrm>
            <a:off x="6710767" y="1752472"/>
            <a:ext cx="1865246" cy="2901742"/>
          </a:xfrm>
          <a:solidFill>
            <a:schemeClr val="accent4">
              <a:lumMod val="60000"/>
              <a:lumOff val="40000"/>
            </a:schemeClr>
          </a:solidFill>
          <a:ln>
            <a:noFill/>
          </a:ln>
          <a:effectLst>
            <a:outerShdw blurRad="50800" dist="63500" dir="2700000" algn="tl" rotWithShape="0">
              <a:prstClr val="black">
                <a:alpha val="17000"/>
              </a:prstClr>
            </a:outerShdw>
          </a:effectLst>
        </p:spPr>
        <p:txBody>
          <a:bodyPr anchor="ctr"/>
          <a:lstStyle>
            <a:lvl1pPr algn="ctr">
              <a:defRPr b="1">
                <a:solidFill>
                  <a:schemeClr val="tx1"/>
                </a:solidFill>
              </a:defRPr>
            </a:lvl1pPr>
          </a:lstStyle>
          <a:p>
            <a:r>
              <a:rPr lang="en-US" dirty="0"/>
              <a:t>Click icon to add picture</a:t>
            </a:r>
          </a:p>
        </p:txBody>
      </p:sp>
      <p:sp>
        <p:nvSpPr>
          <p:cNvPr id="4" name="Date Placeholder 3"/>
          <p:cNvSpPr>
            <a:spLocks noGrp="1"/>
          </p:cNvSpPr>
          <p:nvPr>
            <p:ph type="dt" sz="half" idx="10"/>
          </p:nvPr>
        </p:nvSpPr>
        <p:spPr/>
        <p:txBody>
          <a:bodyPr/>
          <a:lstStyle/>
          <a:p>
            <a:fld id="{0B0F02E7-EF84-4401-8387-8F5C90DF5E9C}" type="datetime1">
              <a:rPr lang="en-US" smtClean="0"/>
              <a:t>5/18/2022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3091277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9352" y="428340"/>
            <a:ext cx="6630895" cy="798296"/>
          </a:xfrm>
        </p:spPr>
        <p:txBody>
          <a:bodyPr anchor="b">
            <a:noAutofit/>
          </a:bodyPr>
          <a:lstStyle>
            <a:lvl1pPr>
              <a:defRPr sz="5000" b="1"/>
            </a:lvl1pPr>
          </a:lstStyle>
          <a:p>
            <a:r>
              <a:rPr lang="en-US" dirty="0"/>
              <a:t>Click to edit Master title style</a:t>
            </a:r>
          </a:p>
        </p:txBody>
      </p:sp>
      <p:sp>
        <p:nvSpPr>
          <p:cNvPr id="3" name="Text Placeholder 2"/>
          <p:cNvSpPr>
            <a:spLocks noGrp="1"/>
          </p:cNvSpPr>
          <p:nvPr>
            <p:ph type="body" idx="1"/>
          </p:nvPr>
        </p:nvSpPr>
        <p:spPr>
          <a:xfrm>
            <a:off x="2068605" y="1662364"/>
            <a:ext cx="6630895" cy="549117"/>
          </a:xfrm>
        </p:spPr>
        <p:txBody>
          <a:bodyPr>
            <a:normAutofit/>
          </a:bodyPr>
          <a:lstStyle>
            <a:lvl1pPr marL="0" indent="0">
              <a:buNone/>
              <a:defRPr sz="3200" b="1">
                <a:solidFill>
                  <a:schemeClr val="accent5"/>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4" name="Text Placeholder 2"/>
          <p:cNvSpPr>
            <a:spLocks noGrp="1"/>
          </p:cNvSpPr>
          <p:nvPr>
            <p:ph type="body" idx="13"/>
          </p:nvPr>
        </p:nvSpPr>
        <p:spPr>
          <a:xfrm>
            <a:off x="2068605" y="2422621"/>
            <a:ext cx="6630895" cy="801044"/>
          </a:xfrm>
        </p:spPr>
        <p:txBody>
          <a:bodyPr>
            <a:normAutofit/>
          </a:bodyPr>
          <a:lstStyle>
            <a:lvl1pPr marL="0" indent="0">
              <a:buNone/>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8" name="Picture Placeholder 17"/>
          <p:cNvSpPr>
            <a:spLocks noGrp="1"/>
          </p:cNvSpPr>
          <p:nvPr>
            <p:ph type="pic" sz="quarter" idx="14"/>
          </p:nvPr>
        </p:nvSpPr>
        <p:spPr>
          <a:xfrm>
            <a:off x="2070100" y="3429000"/>
            <a:ext cx="6629400" cy="2231135"/>
          </a:xfrm>
          <a:solidFill>
            <a:schemeClr val="accent4">
              <a:lumMod val="60000"/>
              <a:lumOff val="40000"/>
            </a:schemeClr>
          </a:solidFill>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a:t>Click icon to add picture</a:t>
            </a:r>
          </a:p>
        </p:txBody>
      </p:sp>
      <p:sp>
        <p:nvSpPr>
          <p:cNvPr id="4" name="Date Placeholder 3"/>
          <p:cNvSpPr>
            <a:spLocks noGrp="1"/>
          </p:cNvSpPr>
          <p:nvPr>
            <p:ph type="dt" sz="half" idx="10"/>
          </p:nvPr>
        </p:nvSpPr>
        <p:spPr>
          <a:xfrm>
            <a:off x="2068605" y="6356352"/>
            <a:ext cx="1074090" cy="365125"/>
          </a:xfrm>
        </p:spPr>
        <p:txBody>
          <a:bodyPr/>
          <a:lstStyle/>
          <a:p>
            <a:fld id="{C0D62E37-22B4-4F66-8836-B127E054C62E}" type="datetime1">
              <a:rPr lang="en-US" smtClean="0"/>
              <a:t>5/18/2022</a:t>
            </a:fld>
            <a:endParaRPr lang="en-US"/>
          </a:p>
        </p:txBody>
      </p:sp>
      <p:sp>
        <p:nvSpPr>
          <p:cNvPr id="5" name="Footer Placeholder 4"/>
          <p:cNvSpPr>
            <a:spLocks noGrp="1"/>
          </p:cNvSpPr>
          <p:nvPr>
            <p:ph type="ftr" sz="quarter" idx="11"/>
          </p:nvPr>
        </p:nvSpPr>
        <p:spPr>
          <a:xfrm>
            <a:off x="3280298" y="6356351"/>
            <a:ext cx="4456590" cy="365125"/>
          </a:xfrm>
        </p:spPr>
        <p:txBody>
          <a:bodyPr/>
          <a:lstStyle/>
          <a:p>
            <a:endParaRPr lang="en-US" dirty="0"/>
          </a:p>
        </p:txBody>
      </p:sp>
      <p:sp>
        <p:nvSpPr>
          <p:cNvPr id="6" name="Slide Number Placeholder 5"/>
          <p:cNvSpPr>
            <a:spLocks noGrp="1"/>
          </p:cNvSpPr>
          <p:nvPr>
            <p:ph type="sldNum" sz="quarter" idx="12"/>
          </p:nvPr>
        </p:nvSpPr>
        <p:spPr>
          <a:xfrm>
            <a:off x="7874492" y="6356353"/>
            <a:ext cx="640857" cy="365125"/>
          </a:xfrm>
        </p:spPr>
        <p:txBody>
          <a:bodyPr/>
          <a:lstStyle/>
          <a:p>
            <a:fld id="{3264D530-B60B-4A5A-91C0-C766C58A4783}" type="slidenum">
              <a:rPr lang="en-US" smtClean="0"/>
              <a:t>‹#›</a:t>
            </a:fld>
            <a:endParaRPr lang="en-US"/>
          </a:p>
        </p:txBody>
      </p:sp>
      <p:cxnSp>
        <p:nvCxnSpPr>
          <p:cNvPr id="12" name="Rule 11"/>
          <p:cNvCxnSpPr/>
          <p:nvPr/>
        </p:nvCxnSpPr>
        <p:spPr>
          <a:xfrm flipV="1">
            <a:off x="2069352" y="1449092"/>
            <a:ext cx="6630148" cy="2132"/>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208464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5870261" cy="906747"/>
          </a:xfrm>
        </p:spPr>
        <p:txBody>
          <a:bodyPr>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627681" y="1752472"/>
            <a:ext cx="5866110" cy="4237623"/>
          </a:xfrm>
        </p:spPr>
        <p:txBody>
          <a:bodyPr>
            <a:normAutofit/>
          </a:bodyPr>
          <a:lstStyle>
            <a:lvl1pPr>
              <a:defRPr sz="2400">
                <a:solidFill>
                  <a:schemeClr val="tx2"/>
                </a:solidFill>
              </a:defRPr>
            </a:lvl1pPr>
            <a:lvl2pPr>
              <a:defRPr sz="2400">
                <a:solidFill>
                  <a:schemeClr val="tx2"/>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a:p>
            <a:pPr lvl="1"/>
            <a:r>
              <a:rPr lang="en-US" dirty="0"/>
              <a:t>Second level</a:t>
            </a:r>
          </a:p>
        </p:txBody>
      </p:sp>
      <p:sp>
        <p:nvSpPr>
          <p:cNvPr id="15" name="Picture Placeholder 14"/>
          <p:cNvSpPr>
            <a:spLocks noGrp="1"/>
          </p:cNvSpPr>
          <p:nvPr>
            <p:ph type="pic" sz="quarter" idx="13"/>
          </p:nvPr>
        </p:nvSpPr>
        <p:spPr>
          <a:xfrm>
            <a:off x="6710767" y="1752472"/>
            <a:ext cx="1865246" cy="2901742"/>
          </a:xfrm>
          <a:solidFill>
            <a:schemeClr val="accent4">
              <a:lumMod val="60000"/>
              <a:lumOff val="40000"/>
            </a:schemeClr>
          </a:solidFill>
          <a:ln>
            <a:no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a:t>Click icon to add picture</a:t>
            </a:r>
          </a:p>
        </p:txBody>
      </p:sp>
      <p:sp>
        <p:nvSpPr>
          <p:cNvPr id="4" name="Date Placeholder 3"/>
          <p:cNvSpPr>
            <a:spLocks noGrp="1"/>
          </p:cNvSpPr>
          <p:nvPr>
            <p:ph type="dt" sz="half" idx="10"/>
          </p:nvPr>
        </p:nvSpPr>
        <p:spPr/>
        <p:txBody>
          <a:bodyPr/>
          <a:lstStyle/>
          <a:p>
            <a:fld id="{531140B6-ECDB-41B2-9D56-5EB1CE937AA4}" type="datetime1">
              <a:rPr lang="en-US" smtClean="0"/>
              <a:t>5/18/2022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3334584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4006" y="613102"/>
            <a:ext cx="6291343" cy="743000"/>
          </a:xfrm>
          <a:effectLst/>
        </p:spPr>
        <p:txBody>
          <a:bodyPr>
            <a:noAutofit/>
          </a:bodyPr>
          <a:lstStyle>
            <a:lvl1pPr>
              <a:defRPr sz="5000" b="1"/>
            </a:lvl1pPr>
          </a:lstStyle>
          <a:p>
            <a:r>
              <a:rPr lang="en-US" dirty="0"/>
              <a:t>Click to edit Master title style</a:t>
            </a:r>
          </a:p>
        </p:txBody>
      </p:sp>
      <p:sp>
        <p:nvSpPr>
          <p:cNvPr id="3" name="Content Placeholder 2"/>
          <p:cNvSpPr>
            <a:spLocks noGrp="1"/>
          </p:cNvSpPr>
          <p:nvPr>
            <p:ph sz="half" idx="1"/>
          </p:nvPr>
        </p:nvSpPr>
        <p:spPr>
          <a:xfrm>
            <a:off x="2246283" y="1868493"/>
            <a:ext cx="6292313" cy="4351338"/>
          </a:xfrm>
        </p:spPr>
        <p:txBody>
          <a:bodyPr>
            <a:normAutofit/>
          </a:bodyPr>
          <a:lstStyle>
            <a:lvl1pPr marL="346075" indent="-346075">
              <a:buFont typeface="+mj-lt"/>
              <a:buAutoNum type="arabicPeriod"/>
              <a:tabLst>
                <a:tab pos="346075" algn="l"/>
              </a:tabLst>
              <a:defRPr sz="2400"/>
            </a:lvl1pPr>
            <a:lvl2pPr marL="684213" indent="-344488">
              <a:buFont typeface="+mj-lt"/>
              <a:buAutoNum type="alphaLcPeriod"/>
              <a:defRPr sz="2400"/>
            </a:lvl2pPr>
            <a:lvl3pPr marL="1030288" indent="-339725">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a:xfrm>
            <a:off x="2246283" y="6356353"/>
            <a:ext cx="1040352" cy="365125"/>
          </a:xfrm>
        </p:spPr>
        <p:txBody>
          <a:bodyPr/>
          <a:lstStyle/>
          <a:p>
            <a:fld id="{372E6C34-AC39-4AA2-B420-F52DF8AA651F}" type="datetime1">
              <a:rPr lang="en-US" smtClean="0"/>
              <a:t>5/18/2022</a:t>
            </a:fld>
            <a:endParaRPr lang="en-US"/>
          </a:p>
        </p:txBody>
      </p:sp>
      <p:sp>
        <p:nvSpPr>
          <p:cNvPr id="6" name="Footer Placeholder 5"/>
          <p:cNvSpPr>
            <a:spLocks noGrp="1"/>
          </p:cNvSpPr>
          <p:nvPr>
            <p:ph type="ftr" sz="quarter" idx="11"/>
          </p:nvPr>
        </p:nvSpPr>
        <p:spPr>
          <a:xfrm>
            <a:off x="3364510" y="6356353"/>
            <a:ext cx="4343330" cy="365125"/>
          </a:xfrm>
          <a:noFill/>
        </p:spPr>
        <p:txBody>
          <a:bodyPr/>
          <a:lstStyle/>
          <a:p>
            <a:endParaRPr lang="en-US" dirty="0"/>
          </a:p>
        </p:txBody>
      </p:sp>
      <p:sp>
        <p:nvSpPr>
          <p:cNvPr id="7" name="Slide Number Placeholder 6"/>
          <p:cNvSpPr>
            <a:spLocks noGrp="1"/>
          </p:cNvSpPr>
          <p:nvPr>
            <p:ph type="sldNum" sz="quarter" idx="12"/>
          </p:nvPr>
        </p:nvSpPr>
        <p:spPr>
          <a:xfrm>
            <a:off x="7785716" y="6356353"/>
            <a:ext cx="729633" cy="365125"/>
          </a:xfrm>
        </p:spPr>
        <p:txBody>
          <a:bodyPr/>
          <a:lstStyle/>
          <a:p>
            <a:fld id="{3264D530-B60B-4A5A-91C0-C766C58A4783}" type="slidenum">
              <a:rPr lang="en-US" smtClean="0"/>
              <a:t>‹#›</a:t>
            </a:fld>
            <a:endParaRPr lang="en-US"/>
          </a:p>
        </p:txBody>
      </p:sp>
      <p:cxnSp>
        <p:nvCxnSpPr>
          <p:cNvPr id="11" name="Rule 10"/>
          <p:cNvCxnSpPr/>
          <p:nvPr userDrawn="1"/>
        </p:nvCxnSpPr>
        <p:spPr>
          <a:xfrm flipV="1">
            <a:off x="2224006" y="1385289"/>
            <a:ext cx="6291343" cy="5475"/>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900818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5106" y="642885"/>
            <a:ext cx="6076614" cy="743000"/>
          </a:xfrm>
          <a:effectLst/>
        </p:spPr>
        <p:txBody>
          <a:bodyPr>
            <a:noAutofit/>
          </a:bodyPr>
          <a:lstStyle>
            <a:lvl1pPr>
              <a:defRPr sz="5000" b="1">
                <a:solidFill>
                  <a:schemeClr val="bg1"/>
                </a:solidFill>
              </a:defRPr>
            </a:lvl1pPr>
          </a:lstStyle>
          <a:p>
            <a:r>
              <a:rPr lang="en-US" dirty="0"/>
              <a:t>Click to edit Master title style</a:t>
            </a:r>
          </a:p>
        </p:txBody>
      </p:sp>
      <p:sp>
        <p:nvSpPr>
          <p:cNvPr id="4" name="Content Placeholder 3"/>
          <p:cNvSpPr>
            <a:spLocks noGrp="1"/>
          </p:cNvSpPr>
          <p:nvPr>
            <p:ph sz="quarter" idx="13"/>
          </p:nvPr>
        </p:nvSpPr>
        <p:spPr>
          <a:xfrm>
            <a:off x="475106" y="1686758"/>
            <a:ext cx="3919341" cy="44838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quarter" idx="14"/>
          </p:nvPr>
        </p:nvSpPr>
        <p:spPr>
          <a:xfrm>
            <a:off x="4598633" y="1686758"/>
            <a:ext cx="3912757" cy="4483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75106" y="6356353"/>
            <a:ext cx="1448725" cy="365125"/>
          </a:xfrm>
        </p:spPr>
        <p:txBody>
          <a:bodyPr/>
          <a:lstStyle/>
          <a:p>
            <a:fld id="{43CFB901-5F91-4DFB-929A-216CF3FD76FA}" type="datetime1">
              <a:rPr lang="en-US" smtClean="0"/>
              <a:t>5/18/2022</a:t>
            </a:fld>
            <a:endParaRPr lang="en-US"/>
          </a:p>
        </p:txBody>
      </p:sp>
      <p:sp>
        <p:nvSpPr>
          <p:cNvPr id="6" name="Footer Placeholder 5"/>
          <p:cNvSpPr>
            <a:spLocks noGrp="1"/>
          </p:cNvSpPr>
          <p:nvPr>
            <p:ph type="ftr" sz="quarter" idx="11"/>
          </p:nvPr>
        </p:nvSpPr>
        <p:spPr>
          <a:xfrm>
            <a:off x="2104009" y="6356353"/>
            <a:ext cx="4904912" cy="365125"/>
          </a:xfrm>
        </p:spPr>
        <p:txBody>
          <a:bodyPr/>
          <a:lstStyle/>
          <a:p>
            <a:endParaRPr lang="en-US"/>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859883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98065" y="0"/>
            <a:ext cx="6076614" cy="743000"/>
          </a:xfrm>
          <a:effectLst/>
        </p:spPr>
        <p:txBody>
          <a:bodyPr>
            <a:noAutofit/>
          </a:bodyPr>
          <a:lstStyle>
            <a:lvl1pPr>
              <a:defRPr sz="5000" b="1">
                <a:solidFill>
                  <a:schemeClr val="bg1"/>
                </a:solidFill>
              </a:defRPr>
            </a:lvl1pPr>
          </a:lstStyle>
          <a:p>
            <a:r>
              <a:rPr lang="en-US" dirty="0"/>
              <a:t>Click to edit Master title style</a:t>
            </a:r>
          </a:p>
        </p:txBody>
      </p:sp>
      <p:sp>
        <p:nvSpPr>
          <p:cNvPr id="9" name="Chart Placeholder 8"/>
          <p:cNvSpPr>
            <a:spLocks noGrp="1"/>
          </p:cNvSpPr>
          <p:nvPr>
            <p:ph type="chart" sz="quarter" idx="13"/>
          </p:nvPr>
        </p:nvSpPr>
        <p:spPr>
          <a:xfrm>
            <a:off x="1923830" y="522514"/>
            <a:ext cx="6625084" cy="5598886"/>
          </a:xfrm>
          <a:noFill/>
        </p:spPr>
        <p:txBody>
          <a:bodyPr anchor="ctr"/>
          <a:lstStyle>
            <a:lvl1pPr algn="ctr">
              <a:defRPr baseline="0">
                <a:solidFill>
                  <a:schemeClr val="tx1"/>
                </a:solidFill>
              </a:defRPr>
            </a:lvl1pPr>
          </a:lstStyle>
          <a:p>
            <a:endParaRPr lang="en-US" dirty="0"/>
          </a:p>
        </p:txBody>
      </p:sp>
      <p:sp>
        <p:nvSpPr>
          <p:cNvPr id="5" name="Date Placeholder 4"/>
          <p:cNvSpPr>
            <a:spLocks noGrp="1"/>
          </p:cNvSpPr>
          <p:nvPr>
            <p:ph type="dt" sz="half" idx="10"/>
          </p:nvPr>
        </p:nvSpPr>
        <p:spPr>
          <a:xfrm>
            <a:off x="475106" y="6356353"/>
            <a:ext cx="1448725" cy="365125"/>
          </a:xfrm>
        </p:spPr>
        <p:txBody>
          <a:bodyPr/>
          <a:lstStyle/>
          <a:p>
            <a:fld id="{8A6F5705-74DA-44C5-84AA-B57FB5BA77C8}" type="datetime1">
              <a:rPr lang="en-US" smtClean="0"/>
              <a:t>5/18/2022</a:t>
            </a:fld>
            <a:endParaRPr lang="en-US"/>
          </a:p>
        </p:txBody>
      </p:sp>
      <p:sp>
        <p:nvSpPr>
          <p:cNvPr id="6" name="Footer Placeholder 5"/>
          <p:cNvSpPr>
            <a:spLocks noGrp="1"/>
          </p:cNvSpPr>
          <p:nvPr>
            <p:ph type="ftr" sz="quarter" idx="11"/>
          </p:nvPr>
        </p:nvSpPr>
        <p:spPr>
          <a:xfrm>
            <a:off x="2104009" y="6356353"/>
            <a:ext cx="4904912" cy="365125"/>
          </a:xfrm>
        </p:spPr>
        <p:txBody>
          <a:bodyPr/>
          <a:lstStyle/>
          <a:p>
            <a:endParaRPr lang="en-US"/>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776323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5106" y="642885"/>
            <a:ext cx="6076614" cy="743000"/>
          </a:xfrm>
          <a:effectLst/>
        </p:spPr>
        <p:txBody>
          <a:bodyPr>
            <a:noAutofit/>
          </a:bodyPr>
          <a:lstStyle>
            <a:lvl1pPr>
              <a:defRPr sz="5000" b="1">
                <a:solidFill>
                  <a:schemeClr val="bg1"/>
                </a:solidFill>
              </a:defRPr>
            </a:lvl1pPr>
          </a:lstStyle>
          <a:p>
            <a:r>
              <a:rPr lang="en-US" dirty="0"/>
              <a:t>Click to edit Master title style</a:t>
            </a:r>
          </a:p>
        </p:txBody>
      </p:sp>
      <p:sp>
        <p:nvSpPr>
          <p:cNvPr id="4" name="Content Placeholder 3"/>
          <p:cNvSpPr>
            <a:spLocks noGrp="1"/>
          </p:cNvSpPr>
          <p:nvPr>
            <p:ph sz="quarter" idx="13"/>
          </p:nvPr>
        </p:nvSpPr>
        <p:spPr>
          <a:xfrm>
            <a:off x="475106" y="1686758"/>
            <a:ext cx="8040243" cy="44838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75106" y="6356353"/>
            <a:ext cx="1448725" cy="365125"/>
          </a:xfrm>
        </p:spPr>
        <p:txBody>
          <a:bodyPr/>
          <a:lstStyle/>
          <a:p>
            <a:fld id="{D03F3071-ABB9-4B5A-8075-7CB5AE3FE44A}" type="datetime1">
              <a:rPr lang="en-US" smtClean="0"/>
              <a:t>5/18/2022</a:t>
            </a:fld>
            <a:endParaRPr lang="en-US"/>
          </a:p>
        </p:txBody>
      </p:sp>
      <p:sp>
        <p:nvSpPr>
          <p:cNvPr id="6" name="Footer Placeholder 5"/>
          <p:cNvSpPr>
            <a:spLocks noGrp="1"/>
          </p:cNvSpPr>
          <p:nvPr>
            <p:ph type="ftr" sz="quarter" idx="11"/>
          </p:nvPr>
        </p:nvSpPr>
        <p:spPr>
          <a:xfrm>
            <a:off x="2104009" y="6356353"/>
            <a:ext cx="4904912" cy="365125"/>
          </a:xfrm>
        </p:spPr>
        <p:txBody>
          <a:bodyPr/>
          <a:lstStyle/>
          <a:p>
            <a:endParaRPr lang="en-US"/>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1002036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5870261" cy="906747"/>
          </a:xfrm>
        </p:spPr>
        <p:txBody>
          <a:bodyPr>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627681" y="1752472"/>
            <a:ext cx="5866110" cy="4237623"/>
          </a:xfrm>
        </p:spPr>
        <p:txBody>
          <a:bodyPr>
            <a:norm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p:txBody>
      </p:sp>
      <p:sp>
        <p:nvSpPr>
          <p:cNvPr id="15" name="Picture Placeholder 14"/>
          <p:cNvSpPr>
            <a:spLocks noGrp="1"/>
          </p:cNvSpPr>
          <p:nvPr>
            <p:ph type="pic" sz="quarter" idx="13"/>
          </p:nvPr>
        </p:nvSpPr>
        <p:spPr>
          <a:xfrm>
            <a:off x="6710767" y="1752472"/>
            <a:ext cx="1865246" cy="2901742"/>
          </a:xfrm>
          <a:solidFill>
            <a:schemeClr val="accent4">
              <a:lumMod val="60000"/>
              <a:lumOff val="40000"/>
            </a:schemeClr>
          </a:solidFill>
          <a:ln>
            <a:no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a:t>Click icon to add picture</a:t>
            </a:r>
          </a:p>
        </p:txBody>
      </p:sp>
      <p:sp>
        <p:nvSpPr>
          <p:cNvPr id="7" name="Text Placeholder 6"/>
          <p:cNvSpPr>
            <a:spLocks noGrp="1"/>
          </p:cNvSpPr>
          <p:nvPr>
            <p:ph type="body" sz="quarter" idx="15" hasCustomPrompt="1"/>
          </p:nvPr>
        </p:nvSpPr>
        <p:spPr>
          <a:xfrm>
            <a:off x="6188942" y="5486857"/>
            <a:ext cx="2460624" cy="503238"/>
          </a:xfrm>
        </p:spPr>
        <p:txBody>
          <a:bodyPr>
            <a:normAutofit/>
          </a:bodyPr>
          <a:lstStyle>
            <a:lvl1pPr marL="0" indent="0" algn="r">
              <a:buNone/>
              <a:defRPr sz="2800" b="1">
                <a:solidFill>
                  <a:schemeClr val="tx1">
                    <a:lumMod val="75000"/>
                  </a:schemeClr>
                </a:solidFill>
              </a:defRPr>
            </a:lvl1pPr>
          </a:lstStyle>
          <a:p>
            <a:pPr lvl="0"/>
            <a:r>
              <a:rPr lang="en-US" dirty="0"/>
              <a:t>Questions?</a:t>
            </a:r>
          </a:p>
        </p:txBody>
      </p:sp>
      <p:sp>
        <p:nvSpPr>
          <p:cNvPr id="4" name="Date Placeholder 3"/>
          <p:cNvSpPr>
            <a:spLocks noGrp="1"/>
          </p:cNvSpPr>
          <p:nvPr>
            <p:ph type="dt" sz="half" idx="10"/>
          </p:nvPr>
        </p:nvSpPr>
        <p:spPr/>
        <p:txBody>
          <a:bodyPr/>
          <a:lstStyle/>
          <a:p>
            <a:fld id="{5BBC7620-C3C7-4478-ADA6-6B88DF616B2B}" type="datetime1">
              <a:rPr lang="en-US" smtClean="0"/>
              <a:t>5/18/2022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722145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5870261" cy="906747"/>
          </a:xfrm>
        </p:spPr>
        <p:txBody>
          <a:bodyPr>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627681" y="1752472"/>
            <a:ext cx="5866110" cy="4237623"/>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p:nvPr>
        </p:nvSpPr>
        <p:spPr>
          <a:xfrm>
            <a:off x="6710767" y="1752472"/>
            <a:ext cx="1865246" cy="2901742"/>
          </a:xfrm>
          <a:solidFill>
            <a:schemeClr val="accent4">
              <a:lumMod val="60000"/>
              <a:lumOff val="40000"/>
            </a:schemeClr>
          </a:solidFill>
          <a:ln>
            <a:noFill/>
          </a:ln>
          <a:effectLst>
            <a:outerShdw blurRad="50800" dist="63500" dir="2700000" algn="tl" rotWithShape="0">
              <a:prstClr val="black">
                <a:alpha val="17000"/>
              </a:prstClr>
            </a:outerShdw>
          </a:effectLst>
        </p:spPr>
        <p:txBody>
          <a:bodyPr anchor="ctr"/>
          <a:lstStyle>
            <a:lvl1pPr algn="ctr">
              <a:defRPr b="0">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p:txBody>
          <a:bodyPr/>
          <a:lstStyle/>
          <a:p>
            <a:fld id="{6BF6FF57-C8CB-4625-9974-AA71487312B6}" type="datetime1">
              <a:rPr lang="en-US" smtClean="0"/>
              <a:t>5/18/2022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643126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28649" y="3553231"/>
            <a:ext cx="7886700" cy="1114960"/>
          </a:xfrm>
        </p:spPr>
        <p:txBody>
          <a:bodyPr>
            <a:normAutofit/>
          </a:bodyPr>
          <a:lstStyle>
            <a:lvl1pPr algn="ctr">
              <a:defRPr sz="7000" b="1" baseline="0">
                <a:solidFill>
                  <a:schemeClr val="tx1"/>
                </a:solidFill>
              </a:defRPr>
            </a:lvl1pPr>
          </a:lstStyle>
          <a:p>
            <a:r>
              <a:rPr lang="en-US" dirty="0"/>
              <a:t>Thank you</a:t>
            </a:r>
          </a:p>
        </p:txBody>
      </p:sp>
      <p:sp>
        <p:nvSpPr>
          <p:cNvPr id="14" name="Text Placeholder 6"/>
          <p:cNvSpPr>
            <a:spLocks noGrp="1"/>
          </p:cNvSpPr>
          <p:nvPr>
            <p:ph type="body" sz="quarter" idx="13"/>
          </p:nvPr>
        </p:nvSpPr>
        <p:spPr>
          <a:xfrm>
            <a:off x="1673225" y="5009721"/>
            <a:ext cx="5913088" cy="914400"/>
          </a:xfrm>
        </p:spPr>
        <p:txBody>
          <a:bodyPr>
            <a:normAutofit/>
          </a:bodyPr>
          <a:lstStyle>
            <a:lvl1pPr marL="0" indent="0" algn="ctr">
              <a:buNone/>
              <a:defRPr sz="2400" b="1">
                <a:solidFill>
                  <a:schemeClr val="tx1"/>
                </a:solidFill>
              </a:defRPr>
            </a:lvl1pPr>
          </a:lstStyle>
          <a:p>
            <a:pPr lvl="0"/>
            <a:r>
              <a:rPr lang="en-US" dirty="0"/>
              <a:t>Click to edit Master text styles</a:t>
            </a:r>
          </a:p>
        </p:txBody>
      </p:sp>
      <p:sp>
        <p:nvSpPr>
          <p:cNvPr id="3" name="Date Placeholder 2"/>
          <p:cNvSpPr>
            <a:spLocks noGrp="1"/>
          </p:cNvSpPr>
          <p:nvPr>
            <p:ph type="dt" sz="half" idx="10"/>
          </p:nvPr>
        </p:nvSpPr>
        <p:spPr/>
        <p:txBody>
          <a:bodyPr/>
          <a:lstStyle/>
          <a:p>
            <a:fld id="{08C1D9D8-848C-41F4-ABB2-1BE1779410A1}" type="datetime1">
              <a:rPr lang="en-US" smtClean="0"/>
              <a:t>5/18/2022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a:p>
        </p:txBody>
      </p:sp>
      <p:cxnSp>
        <p:nvCxnSpPr>
          <p:cNvPr id="12" name="Rule 11"/>
          <p:cNvCxnSpPr/>
          <p:nvPr userDrawn="1"/>
        </p:nvCxnSpPr>
        <p:spPr>
          <a:xfrm flipV="1">
            <a:off x="1256925" y="4813075"/>
            <a:ext cx="6630148" cy="2132"/>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027975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9352" y="428340"/>
            <a:ext cx="6630895" cy="798296"/>
          </a:xfrm>
        </p:spPr>
        <p:txBody>
          <a:bodyPr anchor="b">
            <a:noAutofit/>
          </a:bodyPr>
          <a:lstStyle>
            <a:lvl1pPr>
              <a:defRPr sz="5000" b="1"/>
            </a:lvl1pPr>
          </a:lstStyle>
          <a:p>
            <a:r>
              <a:rPr lang="en-US"/>
              <a:t>Click to edit Master title style</a:t>
            </a:r>
            <a:endParaRPr lang="en-US" dirty="0"/>
          </a:p>
        </p:txBody>
      </p:sp>
      <p:sp>
        <p:nvSpPr>
          <p:cNvPr id="3" name="Text Placeholder 2"/>
          <p:cNvSpPr>
            <a:spLocks noGrp="1"/>
          </p:cNvSpPr>
          <p:nvPr>
            <p:ph type="body" idx="1"/>
          </p:nvPr>
        </p:nvSpPr>
        <p:spPr>
          <a:xfrm>
            <a:off x="2068605" y="1662364"/>
            <a:ext cx="6630895" cy="549117"/>
          </a:xfrm>
        </p:spPr>
        <p:txBody>
          <a:bodyPr>
            <a:norm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4" name="Text Placeholder 2"/>
          <p:cNvSpPr>
            <a:spLocks noGrp="1"/>
          </p:cNvSpPr>
          <p:nvPr>
            <p:ph type="body" idx="13"/>
          </p:nvPr>
        </p:nvSpPr>
        <p:spPr>
          <a:xfrm>
            <a:off x="2068605" y="2422621"/>
            <a:ext cx="6630895" cy="801044"/>
          </a:xfrm>
        </p:spPr>
        <p:txBody>
          <a:bodyPr>
            <a:normAutofit/>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8" name="Picture Placeholder 17"/>
          <p:cNvSpPr>
            <a:spLocks noGrp="1"/>
          </p:cNvSpPr>
          <p:nvPr>
            <p:ph type="pic" sz="quarter" idx="14"/>
          </p:nvPr>
        </p:nvSpPr>
        <p:spPr>
          <a:xfrm>
            <a:off x="2070100" y="3429000"/>
            <a:ext cx="6629400" cy="2231135"/>
          </a:xfrm>
          <a:solidFill>
            <a:schemeClr val="accent4">
              <a:lumMod val="60000"/>
              <a:lumOff val="40000"/>
            </a:schemeClr>
          </a:solidFill>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p:txBody>
          <a:bodyPr/>
          <a:lstStyle/>
          <a:p>
            <a:fld id="{F12B0229-EF84-4626-8249-E8CD28B62A29}" type="datetime1">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cxnSp>
        <p:nvCxnSpPr>
          <p:cNvPr id="12" name="Line 11"/>
          <p:cNvCxnSpPr/>
          <p:nvPr/>
        </p:nvCxnSpPr>
        <p:spPr>
          <a:xfrm flipV="1">
            <a:off x="2069352" y="1449092"/>
            <a:ext cx="6630148" cy="2132"/>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5332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4006" y="613102"/>
            <a:ext cx="6291343" cy="743000"/>
          </a:xfrm>
          <a:effectLst/>
        </p:spPr>
        <p:txBody>
          <a:bodyPr>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224006" y="1697889"/>
            <a:ext cx="6292313" cy="4351338"/>
          </a:xfrm>
        </p:spPr>
        <p:txBody>
          <a:bodyPr>
            <a:normAutofit/>
          </a:bodyPr>
          <a:lstStyle>
            <a:lvl1pPr marL="346075" indent="-346075">
              <a:buFont typeface="+mj-lt"/>
              <a:buAutoNum type="arabicPeriod"/>
              <a:defRPr sz="2400"/>
            </a:lvl1pPr>
            <a:lvl2pPr marL="684213" indent="-344488">
              <a:buFont typeface="+mj-lt"/>
              <a:buAutoNum type="alphaLcPeriod"/>
              <a:defRPr sz="2400"/>
            </a:lvl2pPr>
            <a:lvl3pPr marL="1030288" indent="-339725">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6D4D2F31-0508-4A15-A15F-35AF822F7B9D}" type="datetime1">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a:p>
        </p:txBody>
      </p:sp>
      <p:cxnSp>
        <p:nvCxnSpPr>
          <p:cNvPr id="11" name="Straight Connector 10"/>
          <p:cNvCxnSpPr/>
          <p:nvPr userDrawn="1"/>
        </p:nvCxnSpPr>
        <p:spPr>
          <a:xfrm flipV="1">
            <a:off x="2224006" y="1385289"/>
            <a:ext cx="6291343" cy="5475"/>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871961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5870261" cy="906747"/>
          </a:xfrm>
        </p:spPr>
        <p:txBody>
          <a:bodyPr>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627681" y="1752472"/>
            <a:ext cx="5866110" cy="4237623"/>
          </a:xfrm>
        </p:spPr>
        <p:txBody>
          <a:bodyPr>
            <a:normAutofit/>
          </a:bodyPr>
          <a:lstStyle>
            <a:lvl1pPr>
              <a:defRPr sz="2400">
                <a:solidFill>
                  <a:schemeClr val="bg1"/>
                </a:solidFill>
              </a:defRPr>
            </a:lvl1pPr>
            <a:lvl2pPr>
              <a:defRPr sz="2400">
                <a:solidFill>
                  <a:schemeClr val="bg1"/>
                </a:solidFill>
              </a:defRPr>
            </a:lvl2pPr>
            <a:lvl3pPr marL="914377" indent="0">
              <a:buNone/>
              <a:defRPr sz="2400">
                <a:solidFill>
                  <a:schemeClr val="bg1"/>
                </a:solidFill>
              </a:defRPr>
            </a:lvl3pPr>
            <a:lvl4pPr marL="1371566" indent="0">
              <a:buNone/>
              <a:defRPr sz="2400" b="0">
                <a:solidFill>
                  <a:schemeClr val="bg1"/>
                </a:solidFill>
              </a:defRPr>
            </a:lvl4pPr>
            <a:lvl5pPr marL="1828755" indent="0">
              <a:buNone/>
              <a:defRPr sz="2400">
                <a:solidFill>
                  <a:schemeClr val="bg1"/>
                </a:solidFill>
              </a:defRPr>
            </a:lvl5pPr>
          </a:lstStyle>
          <a:p>
            <a:pPr lvl="0"/>
            <a:r>
              <a:rPr lang="en-US"/>
              <a:t>Edit Master text styles</a:t>
            </a:r>
          </a:p>
          <a:p>
            <a:pPr lvl="1"/>
            <a:r>
              <a:rPr lang="en-US"/>
              <a:t>Second level</a:t>
            </a:r>
          </a:p>
        </p:txBody>
      </p:sp>
      <p:sp>
        <p:nvSpPr>
          <p:cNvPr id="15" name="Picture Placeholder 14"/>
          <p:cNvSpPr>
            <a:spLocks noGrp="1"/>
          </p:cNvSpPr>
          <p:nvPr>
            <p:ph type="pic" sz="quarter" idx="13"/>
          </p:nvPr>
        </p:nvSpPr>
        <p:spPr>
          <a:xfrm>
            <a:off x="6710767" y="1752472"/>
            <a:ext cx="1865246" cy="2901742"/>
          </a:xfrm>
          <a:solidFill>
            <a:schemeClr val="accent4">
              <a:lumMod val="60000"/>
              <a:lumOff val="40000"/>
            </a:schemeClr>
          </a:solidFill>
          <a:ln>
            <a:no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p:txBody>
          <a:bodyPr/>
          <a:lstStyle/>
          <a:p>
            <a:fld id="{90DFDA02-8AE4-4D8D-A913-04F50AE0100F}" type="datetime1">
              <a:rPr lang="en-US" smtClean="0"/>
              <a:t>5/18/2022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2403827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5106" y="642885"/>
            <a:ext cx="6076614" cy="743000"/>
          </a:xfrm>
          <a:effectLst/>
        </p:spPr>
        <p:txBody>
          <a:bodyPr>
            <a:noAutofit/>
          </a:bodyPr>
          <a:lstStyle>
            <a:lvl1pPr>
              <a:defRPr sz="5000" b="1"/>
            </a:lvl1pPr>
          </a:lstStyle>
          <a:p>
            <a:r>
              <a:rPr lang="en-US"/>
              <a:t>Click to edit Master title style</a:t>
            </a:r>
            <a:endParaRPr lang="en-US" dirty="0"/>
          </a:p>
        </p:txBody>
      </p:sp>
      <p:sp>
        <p:nvSpPr>
          <p:cNvPr id="4" name="Content Placeholder 3"/>
          <p:cNvSpPr>
            <a:spLocks noGrp="1"/>
          </p:cNvSpPr>
          <p:nvPr>
            <p:ph sz="quarter" idx="13"/>
          </p:nvPr>
        </p:nvSpPr>
        <p:spPr>
          <a:xfrm>
            <a:off x="475106" y="1686758"/>
            <a:ext cx="3919341" cy="44838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quarter" idx="14"/>
          </p:nvPr>
        </p:nvSpPr>
        <p:spPr>
          <a:xfrm>
            <a:off x="4598633" y="1686758"/>
            <a:ext cx="3912757" cy="44838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75106" y="6356353"/>
            <a:ext cx="1448725" cy="365125"/>
          </a:xfrm>
        </p:spPr>
        <p:txBody>
          <a:bodyPr/>
          <a:lstStyle/>
          <a:p>
            <a:fld id="{43CFB901-5F91-4DFB-929A-216CF3FD76FA}" type="datetime1">
              <a:rPr lang="en-US" smtClean="0"/>
              <a:t>5/18/2022</a:t>
            </a:fld>
            <a:endParaRPr lang="en-US"/>
          </a:p>
        </p:txBody>
      </p:sp>
      <p:sp>
        <p:nvSpPr>
          <p:cNvPr id="6" name="Footer Placeholder 5"/>
          <p:cNvSpPr>
            <a:spLocks noGrp="1"/>
          </p:cNvSpPr>
          <p:nvPr>
            <p:ph type="ftr" sz="quarter" idx="11"/>
          </p:nvPr>
        </p:nvSpPr>
        <p:spPr>
          <a:xfrm>
            <a:off x="2104009" y="6356353"/>
            <a:ext cx="4904912" cy="365125"/>
          </a:xfrm>
        </p:spPr>
        <p:txBody>
          <a:bodyPr/>
          <a:lstStyle/>
          <a:p>
            <a:endParaRPr lang="en-US"/>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3126981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98065" y="0"/>
            <a:ext cx="6076614" cy="743000"/>
          </a:xfrm>
          <a:effectLst/>
        </p:spPr>
        <p:txBody>
          <a:bodyPr>
            <a:noAutofit/>
          </a:bodyPr>
          <a:lstStyle>
            <a:lvl1pPr>
              <a:defRPr sz="5000" b="1">
                <a:solidFill>
                  <a:schemeClr val="tx1"/>
                </a:solidFill>
              </a:defRPr>
            </a:lvl1pPr>
          </a:lstStyle>
          <a:p>
            <a:r>
              <a:rPr lang="en-US"/>
              <a:t>Click to edit Master title style</a:t>
            </a:r>
            <a:endParaRPr lang="en-US" dirty="0"/>
          </a:p>
        </p:txBody>
      </p:sp>
      <p:sp>
        <p:nvSpPr>
          <p:cNvPr id="9" name="Chart Placeholder 8"/>
          <p:cNvSpPr>
            <a:spLocks noGrp="1"/>
          </p:cNvSpPr>
          <p:nvPr>
            <p:ph type="chart" sz="quarter" idx="13"/>
          </p:nvPr>
        </p:nvSpPr>
        <p:spPr>
          <a:xfrm>
            <a:off x="1923830" y="522514"/>
            <a:ext cx="6625084" cy="5598886"/>
          </a:xfrm>
        </p:spPr>
        <p:txBody>
          <a:bodyPr anchor="ctr"/>
          <a:lstStyle>
            <a:lvl1pPr algn="ctr">
              <a:defRPr/>
            </a:lvl1pPr>
          </a:lstStyle>
          <a:p>
            <a:r>
              <a:rPr lang="en-US"/>
              <a:t>Click icon to add chart</a:t>
            </a:r>
            <a:endParaRPr lang="en-US" dirty="0"/>
          </a:p>
        </p:txBody>
      </p:sp>
      <p:sp>
        <p:nvSpPr>
          <p:cNvPr id="5" name="Date Placeholder 4"/>
          <p:cNvSpPr>
            <a:spLocks noGrp="1"/>
          </p:cNvSpPr>
          <p:nvPr>
            <p:ph type="dt" sz="half" idx="10"/>
          </p:nvPr>
        </p:nvSpPr>
        <p:spPr>
          <a:xfrm>
            <a:off x="475106" y="6356353"/>
            <a:ext cx="1448725" cy="365125"/>
          </a:xfrm>
        </p:spPr>
        <p:txBody>
          <a:bodyPr/>
          <a:lstStyle/>
          <a:p>
            <a:fld id="{8A6F5705-74DA-44C5-84AA-B57FB5BA77C8}" type="datetime1">
              <a:rPr lang="en-US" smtClean="0"/>
              <a:t>5/18/2022</a:t>
            </a:fld>
            <a:endParaRPr lang="en-US"/>
          </a:p>
        </p:txBody>
      </p:sp>
      <p:sp>
        <p:nvSpPr>
          <p:cNvPr id="6" name="Footer Placeholder 5"/>
          <p:cNvSpPr>
            <a:spLocks noGrp="1"/>
          </p:cNvSpPr>
          <p:nvPr>
            <p:ph type="ftr" sz="quarter" idx="11"/>
          </p:nvPr>
        </p:nvSpPr>
        <p:spPr>
          <a:xfrm>
            <a:off x="2104009" y="6356353"/>
            <a:ext cx="4904912" cy="365125"/>
          </a:xfrm>
        </p:spPr>
        <p:txBody>
          <a:bodyPr/>
          <a:lstStyle/>
          <a:p>
            <a:endParaRPr lang="en-US"/>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426493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5106" y="642885"/>
            <a:ext cx="6076614" cy="743000"/>
          </a:xfrm>
          <a:effectLst/>
        </p:spPr>
        <p:txBody>
          <a:bodyPr>
            <a:noAutofit/>
          </a:bodyPr>
          <a:lstStyle>
            <a:lvl1pPr>
              <a:defRPr sz="5000" b="1"/>
            </a:lvl1pPr>
          </a:lstStyle>
          <a:p>
            <a:r>
              <a:rPr lang="en-US"/>
              <a:t>Click to edit Master title style</a:t>
            </a:r>
            <a:endParaRPr lang="en-US" dirty="0"/>
          </a:p>
        </p:txBody>
      </p:sp>
      <p:sp>
        <p:nvSpPr>
          <p:cNvPr id="4" name="Content Placeholder 3"/>
          <p:cNvSpPr>
            <a:spLocks noGrp="1"/>
          </p:cNvSpPr>
          <p:nvPr>
            <p:ph sz="quarter" idx="13"/>
          </p:nvPr>
        </p:nvSpPr>
        <p:spPr>
          <a:xfrm>
            <a:off x="475106" y="1686758"/>
            <a:ext cx="8040243" cy="44838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75106" y="6356353"/>
            <a:ext cx="1448725" cy="365125"/>
          </a:xfrm>
        </p:spPr>
        <p:txBody>
          <a:bodyPr/>
          <a:lstStyle/>
          <a:p>
            <a:fld id="{D03F3071-ABB9-4B5A-8075-7CB5AE3FE44A}" type="datetime1">
              <a:rPr lang="en-US" smtClean="0"/>
              <a:t>5/18/2022</a:t>
            </a:fld>
            <a:endParaRPr lang="en-US"/>
          </a:p>
        </p:txBody>
      </p:sp>
      <p:sp>
        <p:nvSpPr>
          <p:cNvPr id="6" name="Footer Placeholder 5"/>
          <p:cNvSpPr>
            <a:spLocks noGrp="1"/>
          </p:cNvSpPr>
          <p:nvPr>
            <p:ph type="ftr" sz="quarter" idx="11"/>
          </p:nvPr>
        </p:nvSpPr>
        <p:spPr>
          <a:xfrm>
            <a:off x="2104009" y="6356353"/>
            <a:ext cx="4904912" cy="365125"/>
          </a:xfrm>
        </p:spPr>
        <p:txBody>
          <a:bodyPr/>
          <a:lstStyle/>
          <a:p>
            <a:endParaRPr lang="en-US"/>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243997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5870261" cy="906747"/>
          </a:xfrm>
        </p:spPr>
        <p:txBody>
          <a:bodyPr>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627681" y="1752472"/>
            <a:ext cx="5866110" cy="4237623"/>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p:nvPr>
        </p:nvSpPr>
        <p:spPr>
          <a:xfrm>
            <a:off x="6710767" y="1752472"/>
            <a:ext cx="1865246" cy="2901742"/>
          </a:xfrm>
          <a:solidFill>
            <a:schemeClr val="accent4">
              <a:lumMod val="60000"/>
              <a:lumOff val="40000"/>
            </a:schemeClr>
          </a:solidFill>
          <a:ln>
            <a:no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7" name="Text Placeholder 6"/>
          <p:cNvSpPr>
            <a:spLocks noGrp="1"/>
          </p:cNvSpPr>
          <p:nvPr>
            <p:ph type="body" sz="quarter" idx="15" hasCustomPrompt="1"/>
          </p:nvPr>
        </p:nvSpPr>
        <p:spPr>
          <a:xfrm>
            <a:off x="6188942" y="5486857"/>
            <a:ext cx="2460624" cy="503238"/>
          </a:xfrm>
        </p:spPr>
        <p:txBody>
          <a:bodyPr>
            <a:normAutofit/>
          </a:bodyPr>
          <a:lstStyle>
            <a:lvl1pPr marL="0" indent="0" algn="r">
              <a:buNone/>
              <a:defRPr sz="2800" b="1">
                <a:solidFill>
                  <a:schemeClr val="accent1"/>
                </a:solidFill>
              </a:defRPr>
            </a:lvl1pPr>
          </a:lstStyle>
          <a:p>
            <a:pPr lvl="0"/>
            <a:r>
              <a:rPr lang="en-US" dirty="0"/>
              <a:t>Questions?</a:t>
            </a:r>
          </a:p>
        </p:txBody>
      </p:sp>
      <p:sp>
        <p:nvSpPr>
          <p:cNvPr id="4" name="Date Placeholder 3"/>
          <p:cNvSpPr>
            <a:spLocks noGrp="1"/>
          </p:cNvSpPr>
          <p:nvPr>
            <p:ph type="dt" sz="half" idx="10"/>
          </p:nvPr>
        </p:nvSpPr>
        <p:spPr/>
        <p:txBody>
          <a:bodyPr/>
          <a:lstStyle/>
          <a:p>
            <a:fld id="{F3A0AAA0-32AD-4464-967E-24D321E718B5}" type="datetime1">
              <a:rPr lang="en-US" smtClean="0"/>
              <a:t>5/18/2022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1849972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1448725" cy="365125"/>
          </a:xfrm>
          <a:prstGeom prst="rect">
            <a:avLst/>
          </a:prstGeom>
        </p:spPr>
        <p:txBody>
          <a:bodyPr vert="horz" lIns="91440" tIns="45720" rIns="91440" bIns="45720" rtlCol="0" anchor="ctr"/>
          <a:lstStyle>
            <a:lvl1pPr algn="l">
              <a:defRPr sz="1200">
                <a:solidFill>
                  <a:schemeClr val="tx1">
                    <a:lumMod val="20000"/>
                    <a:lumOff val="80000"/>
                  </a:schemeClr>
                </a:solidFill>
              </a:defRPr>
            </a:lvl1pPr>
          </a:lstStyle>
          <a:p>
            <a:fld id="{564DC335-80D5-4896-A41B-444BE51045E4}" type="datetime1">
              <a:rPr lang="en-US" smtClean="0"/>
              <a:t>5/18/2022</a:t>
            </a:fld>
            <a:endParaRPr lang="en-US" dirty="0"/>
          </a:p>
        </p:txBody>
      </p:sp>
      <p:sp>
        <p:nvSpPr>
          <p:cNvPr id="5" name="Footer Placeholder 4"/>
          <p:cNvSpPr>
            <a:spLocks noGrp="1"/>
          </p:cNvSpPr>
          <p:nvPr>
            <p:ph type="ftr" sz="quarter" idx="3"/>
          </p:nvPr>
        </p:nvSpPr>
        <p:spPr>
          <a:xfrm>
            <a:off x="2259367" y="6356353"/>
            <a:ext cx="4749553" cy="365125"/>
          </a:xfrm>
          <a:prstGeom prst="rect">
            <a:avLst/>
          </a:prstGeom>
        </p:spPr>
        <p:txBody>
          <a:bodyPr vert="horz" lIns="91440" tIns="45720" rIns="91440" bIns="45720" rtlCol="0" anchor="ctr"/>
          <a:lstStyle>
            <a:lvl1pPr algn="ctr">
              <a:defRPr sz="1200">
                <a:solidFill>
                  <a:schemeClr val="tx1">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7190912" y="6356353"/>
            <a:ext cx="1324437" cy="365125"/>
          </a:xfrm>
          <a:prstGeom prst="rect">
            <a:avLst/>
          </a:prstGeom>
        </p:spPr>
        <p:txBody>
          <a:bodyPr vert="horz" lIns="91440" tIns="45720" rIns="91440" bIns="45720" rtlCol="0" anchor="ctr"/>
          <a:lstStyle>
            <a:lvl1pPr algn="r">
              <a:defRPr sz="1200">
                <a:solidFill>
                  <a:schemeClr val="tx1">
                    <a:lumMod val="20000"/>
                    <a:lumOff val="80000"/>
                  </a:schemeClr>
                </a:solidFill>
              </a:defRPr>
            </a:lvl1pPr>
          </a:lstStyle>
          <a:p>
            <a:fld id="{3264D530-B60B-4A5A-91C0-C766C58A4783}" type="slidenum">
              <a:rPr lang="en-US" smtClean="0"/>
              <a:pPr/>
              <a:t>‹#›</a:t>
            </a:fld>
            <a:endParaRPr lang="en-US" dirty="0"/>
          </a:p>
        </p:txBody>
      </p:sp>
    </p:spTree>
    <p:extLst>
      <p:ext uri="{BB962C8B-B14F-4D97-AF65-F5344CB8AC3E}">
        <p14:creationId xmlns:p14="http://schemas.microsoft.com/office/powerpoint/2010/main" val="287616015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6" r:id="rId4"/>
    <p:sldLayoutId id="2147483695" r:id="rId5"/>
    <p:sldLayoutId id="2147483701" r:id="rId6"/>
    <p:sldLayoutId id="2147483699" r:id="rId7"/>
    <p:sldLayoutId id="2147483702" r:id="rId8"/>
    <p:sldLayoutId id="2147483697" r:id="rId9"/>
    <p:sldLayoutId id="2147483698" r:id="rId10"/>
  </p:sldLayoutIdLst>
  <p:hf hdr="0"/>
  <p:txStyles>
    <p:titleStyle>
      <a:lvl1pPr algn="l" defTabSz="914377" rtl="0" eaLnBrk="1" latinLnBrk="0" hangingPunct="1">
        <a:lnSpc>
          <a:spcPct val="90000"/>
        </a:lnSpc>
        <a:spcBef>
          <a:spcPct val="0"/>
        </a:spcBef>
        <a:buNone/>
        <a:defRPr sz="5000" b="1" kern="1200">
          <a:solidFill>
            <a:schemeClr val="bg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61963" indent="-227013"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4213" indent="-227013"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7013"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4588" indent="-227013"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3"/>
            <a:ext cx="1315560" cy="365125"/>
          </a:xfrm>
          <a:prstGeom prst="rect">
            <a:avLst/>
          </a:prstGeom>
        </p:spPr>
        <p:txBody>
          <a:bodyPr vert="horz" lIns="91440" tIns="45720" rIns="91440" bIns="45720" rtlCol="0" anchor="ctr"/>
          <a:lstStyle>
            <a:lvl1pPr algn="l">
              <a:defRPr sz="1200">
                <a:solidFill>
                  <a:schemeClr val="accent4">
                    <a:lumMod val="50000"/>
                  </a:schemeClr>
                </a:solidFill>
              </a:defRPr>
            </a:lvl1pPr>
          </a:lstStyle>
          <a:p>
            <a:fld id="{6FBE45F0-451F-4D08-97D4-E51636682DE0}" type="datetime1">
              <a:rPr lang="en-US" smtClean="0"/>
              <a:t>5/18/2022</a:t>
            </a:fld>
            <a:endParaRPr lang="en-US" dirty="0"/>
          </a:p>
        </p:txBody>
      </p:sp>
      <p:sp>
        <p:nvSpPr>
          <p:cNvPr id="5" name="Footer Placeholder 4"/>
          <p:cNvSpPr>
            <a:spLocks noGrp="1"/>
          </p:cNvSpPr>
          <p:nvPr>
            <p:ph type="ftr" sz="quarter" idx="3"/>
          </p:nvPr>
        </p:nvSpPr>
        <p:spPr>
          <a:xfrm>
            <a:off x="2157274" y="6356353"/>
            <a:ext cx="4829452" cy="365125"/>
          </a:xfrm>
          <a:prstGeom prst="rect">
            <a:avLst/>
          </a:prstGeom>
        </p:spPr>
        <p:txBody>
          <a:bodyPr vert="horz" lIns="91440" tIns="45720" rIns="91440" bIns="45720" rtlCol="0" anchor="ctr"/>
          <a:lstStyle>
            <a:lvl1pPr algn="ctr">
              <a:defRPr sz="1200">
                <a:solidFill>
                  <a:schemeClr val="accent4">
                    <a:lumMod val="50000"/>
                  </a:schemeClr>
                </a:solidFill>
              </a:defRPr>
            </a:lvl1pPr>
          </a:lstStyle>
          <a:p>
            <a:endParaRPr lang="en-US" dirty="0"/>
          </a:p>
        </p:txBody>
      </p:sp>
      <p:sp>
        <p:nvSpPr>
          <p:cNvPr id="6" name="Slide Number Placeholder 5"/>
          <p:cNvSpPr>
            <a:spLocks noGrp="1"/>
          </p:cNvSpPr>
          <p:nvPr>
            <p:ph type="sldNum" sz="quarter" idx="4"/>
          </p:nvPr>
        </p:nvSpPr>
        <p:spPr>
          <a:xfrm>
            <a:off x="7199790" y="6356353"/>
            <a:ext cx="1315560" cy="365125"/>
          </a:xfrm>
          <a:prstGeom prst="rect">
            <a:avLst/>
          </a:prstGeom>
        </p:spPr>
        <p:txBody>
          <a:bodyPr vert="horz" lIns="91440" tIns="45720" rIns="91440" bIns="45720" rtlCol="0" anchor="ctr"/>
          <a:lstStyle>
            <a:lvl1pPr algn="r">
              <a:defRPr sz="1200">
                <a:solidFill>
                  <a:schemeClr val="accent4">
                    <a:lumMod val="50000"/>
                  </a:schemeClr>
                </a:solidFill>
              </a:defRPr>
            </a:lvl1pPr>
          </a:lstStyle>
          <a:p>
            <a:fld id="{3264D530-B60B-4A5A-91C0-C766C58A4783}" type="slidenum">
              <a:rPr lang="en-US" smtClean="0"/>
              <a:pPr/>
              <a:t>‹#›</a:t>
            </a:fld>
            <a:endParaRPr lang="en-US" dirty="0"/>
          </a:p>
        </p:txBody>
      </p:sp>
    </p:spTree>
    <p:extLst>
      <p:ext uri="{BB962C8B-B14F-4D97-AF65-F5344CB8AC3E}">
        <p14:creationId xmlns:p14="http://schemas.microsoft.com/office/powerpoint/2010/main" val="386780080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7" r:id="rId3"/>
    <p:sldLayoutId id="2147483688" r:id="rId4"/>
    <p:sldLayoutId id="2147483689" r:id="rId5"/>
    <p:sldLayoutId id="2147483704" r:id="rId6"/>
    <p:sldLayoutId id="2147483706" r:id="rId7"/>
    <p:sldLayoutId id="2147483705" r:id="rId8"/>
    <p:sldLayoutId id="2147483686" r:id="rId9"/>
    <p:sldLayoutId id="2147483690" r:id="rId10"/>
  </p:sldLayoutIdLst>
  <p:hf hdr="0"/>
  <p:txStyles>
    <p:titleStyle>
      <a:lvl1pPr algn="l" defTabSz="914377" rtl="0" eaLnBrk="1" latinLnBrk="0" hangingPunct="1">
        <a:lnSpc>
          <a:spcPct val="90000"/>
        </a:lnSpc>
        <a:spcBef>
          <a:spcPct val="0"/>
        </a:spcBef>
        <a:buNone/>
        <a:defRPr sz="50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461963" indent="-227013" algn="l" defTabSz="914377"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684213" indent="-227013" algn="l" defTabSz="914377"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3pPr>
      <a:lvl4pPr marL="914400" indent="-227013" algn="l" defTabSz="914377"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4pPr>
      <a:lvl5pPr marL="1144588" indent="-227013" algn="l" defTabSz="914377"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pPr algn="l"/>
            <a:r>
              <a:rPr lang="en-US" sz="2000" dirty="0"/>
              <a:t>Kevin Allen, IIS Director</a:t>
            </a:r>
          </a:p>
          <a:p>
            <a:pPr algn="l"/>
            <a:r>
              <a:rPr lang="en-US" sz="2000" dirty="0"/>
              <a:t>Texas Immunization Registry</a:t>
            </a:r>
          </a:p>
        </p:txBody>
      </p:sp>
      <p:sp>
        <p:nvSpPr>
          <p:cNvPr id="2" name="Title 1"/>
          <p:cNvSpPr>
            <a:spLocks noGrp="1"/>
          </p:cNvSpPr>
          <p:nvPr>
            <p:ph type="ctrTitle"/>
          </p:nvPr>
        </p:nvSpPr>
        <p:spPr/>
        <p:txBody>
          <a:bodyPr/>
          <a:lstStyle/>
          <a:p>
            <a:r>
              <a:rPr lang="en-US" sz="4800" dirty="0"/>
              <a:t>ImmTrac2 Data Accessibility</a:t>
            </a:r>
          </a:p>
        </p:txBody>
      </p:sp>
    </p:spTree>
    <p:extLst>
      <p:ext uri="{BB962C8B-B14F-4D97-AF65-F5344CB8AC3E}">
        <p14:creationId xmlns:p14="http://schemas.microsoft.com/office/powerpoint/2010/main" val="1318164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7681" y="1752472"/>
            <a:ext cx="7887668" cy="4136599"/>
          </a:xfrm>
        </p:spPr>
        <p:txBody>
          <a:bodyPr>
            <a:normAutofit/>
          </a:bodyPr>
          <a:lstStyle/>
          <a:p>
            <a:pPr indent="0">
              <a:buNone/>
            </a:pPr>
            <a:r>
              <a:rPr lang="en-US" dirty="0"/>
              <a:t>Data Release to Public and CDC</a:t>
            </a:r>
          </a:p>
          <a:p>
            <a:pPr marL="571494" indent="-342900"/>
            <a:r>
              <a:rPr lang="en-US" dirty="0"/>
              <a:t>Non-identifying summary statistics related to the registry that do not individually identify a person</a:t>
            </a:r>
          </a:p>
          <a:p>
            <a:pPr indent="0">
              <a:buNone/>
            </a:pPr>
            <a:r>
              <a:rPr lang="en-US" dirty="0"/>
              <a:t>Data Release to Local Jurisdictions</a:t>
            </a:r>
          </a:p>
          <a:p>
            <a:pPr marL="571494" indent="-342900"/>
            <a:r>
              <a:rPr lang="en-US" dirty="0"/>
              <a:t>Weekly COVID line-level data for individuals  via </a:t>
            </a:r>
            <a:r>
              <a:rPr lang="en-US" dirty="0" err="1"/>
              <a:t>Globalscape</a:t>
            </a:r>
            <a:endParaRPr lang="en-US" dirty="0"/>
          </a:p>
          <a:p>
            <a:pPr marL="571494" indent="-342900"/>
            <a:r>
              <a:rPr lang="en-US" dirty="0"/>
              <a:t>Some jurisdictions also receive adjoining county line-level data as directed by HSC 1001.089</a:t>
            </a:r>
          </a:p>
          <a:p>
            <a:pPr marL="571494" indent="-342900"/>
            <a:endParaRPr lang="en-US" dirty="0"/>
          </a:p>
          <a:p>
            <a:pPr marL="571494" indent="-342900"/>
            <a:endParaRPr lang="en-US" dirty="0"/>
          </a:p>
          <a:p>
            <a:pPr marL="571494" indent="-342900"/>
            <a:endParaRPr lang="en-US" dirty="0"/>
          </a:p>
          <a:p>
            <a:pPr marL="571494" indent="-342900"/>
            <a:endParaRPr lang="en-US" dirty="0"/>
          </a:p>
          <a:p>
            <a:pPr marL="571494" indent="-342900"/>
            <a:endParaRPr lang="en-US" dirty="0"/>
          </a:p>
        </p:txBody>
      </p:sp>
      <p:sp>
        <p:nvSpPr>
          <p:cNvPr id="2" name="Date Placeholder 1"/>
          <p:cNvSpPr>
            <a:spLocks noGrp="1"/>
          </p:cNvSpPr>
          <p:nvPr>
            <p:ph type="dt" sz="half" idx="10"/>
          </p:nvPr>
        </p:nvSpPr>
        <p:spPr/>
        <p:txBody>
          <a:bodyPr/>
          <a:lstStyle/>
          <a:p>
            <a:fld id="{4AB3D80C-CCDF-4316-BE3E-F6EDA49DF2B6}" type="datetime1">
              <a:rPr lang="en-US" smtClean="0"/>
              <a:t>5/18/2022</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10</a:t>
            </a:fld>
            <a:endParaRPr lang="en-US"/>
          </a:p>
        </p:txBody>
      </p:sp>
      <p:sp>
        <p:nvSpPr>
          <p:cNvPr id="9" name="Title 5">
            <a:extLst>
              <a:ext uri="{FF2B5EF4-FFF2-40B4-BE49-F238E27FC236}">
                <a16:creationId xmlns:a16="http://schemas.microsoft.com/office/drawing/2014/main" id="{7050961F-60F6-4851-96C1-1DBB4D316408}"/>
              </a:ext>
            </a:extLst>
          </p:cNvPr>
          <p:cNvSpPr>
            <a:spLocks noGrp="1"/>
          </p:cNvSpPr>
          <p:nvPr>
            <p:ph type="title"/>
          </p:nvPr>
        </p:nvSpPr>
        <p:spPr>
          <a:xfrm>
            <a:off x="380233" y="479467"/>
            <a:ext cx="5870261" cy="906747"/>
          </a:xfrm>
        </p:spPr>
        <p:txBody>
          <a:bodyPr/>
          <a:lstStyle/>
          <a:p>
            <a:r>
              <a:rPr lang="en-US" sz="4000" dirty="0"/>
              <a:t>Release of Data</a:t>
            </a:r>
          </a:p>
        </p:txBody>
      </p:sp>
    </p:spTree>
    <p:extLst>
      <p:ext uri="{BB962C8B-B14F-4D97-AF65-F5344CB8AC3E}">
        <p14:creationId xmlns:p14="http://schemas.microsoft.com/office/powerpoint/2010/main" val="2576633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74EE3-54F7-43EA-96DA-8FB6ED1DC22E}"/>
              </a:ext>
            </a:extLst>
          </p:cNvPr>
          <p:cNvSpPr>
            <a:spLocks noGrp="1"/>
          </p:cNvSpPr>
          <p:nvPr>
            <p:ph type="title"/>
          </p:nvPr>
        </p:nvSpPr>
        <p:spPr/>
        <p:txBody>
          <a:bodyPr/>
          <a:lstStyle/>
          <a:p>
            <a:r>
              <a:rPr lang="en-US" sz="4000" dirty="0"/>
              <a:t>Release of Data</a:t>
            </a:r>
          </a:p>
        </p:txBody>
      </p:sp>
      <p:graphicFrame>
        <p:nvGraphicFramePr>
          <p:cNvPr id="9" name="Content Placeholder 8">
            <a:extLst>
              <a:ext uri="{FF2B5EF4-FFF2-40B4-BE49-F238E27FC236}">
                <a16:creationId xmlns:a16="http://schemas.microsoft.com/office/drawing/2014/main" id="{D3A0E6C9-F13C-4858-8389-5816933032AB}"/>
              </a:ext>
            </a:extLst>
          </p:cNvPr>
          <p:cNvGraphicFramePr>
            <a:graphicFrameLocks noGrp="1"/>
          </p:cNvGraphicFramePr>
          <p:nvPr>
            <p:ph sz="quarter" idx="13"/>
            <p:extLst>
              <p:ext uri="{D42A27DB-BD31-4B8C-83A1-F6EECF244321}">
                <p14:modId xmlns:p14="http://schemas.microsoft.com/office/powerpoint/2010/main" val="4260346603"/>
              </p:ext>
            </p:extLst>
          </p:nvPr>
        </p:nvGraphicFramePr>
        <p:xfrm>
          <a:off x="474663" y="1687513"/>
          <a:ext cx="8040687" cy="4483100"/>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a:extLst>
              <a:ext uri="{FF2B5EF4-FFF2-40B4-BE49-F238E27FC236}">
                <a16:creationId xmlns:a16="http://schemas.microsoft.com/office/drawing/2014/main" id="{AA4C1118-565C-4C8B-B140-A6F620891702}"/>
              </a:ext>
            </a:extLst>
          </p:cNvPr>
          <p:cNvSpPr>
            <a:spLocks noGrp="1"/>
          </p:cNvSpPr>
          <p:nvPr>
            <p:ph type="dt" sz="half" idx="10"/>
          </p:nvPr>
        </p:nvSpPr>
        <p:spPr/>
        <p:txBody>
          <a:bodyPr/>
          <a:lstStyle/>
          <a:p>
            <a:fld id="{D03F3071-ABB9-4B5A-8075-7CB5AE3FE44A}" type="datetime1">
              <a:rPr lang="en-US" smtClean="0"/>
              <a:t>5/18/2022</a:t>
            </a:fld>
            <a:endParaRPr lang="en-US"/>
          </a:p>
        </p:txBody>
      </p:sp>
      <p:sp>
        <p:nvSpPr>
          <p:cNvPr id="5" name="Footer Placeholder 4">
            <a:extLst>
              <a:ext uri="{FF2B5EF4-FFF2-40B4-BE49-F238E27FC236}">
                <a16:creationId xmlns:a16="http://schemas.microsoft.com/office/drawing/2014/main" id="{FC94ACC9-E14A-4198-B545-943082DCD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0A8C2E-6FE0-4641-8DF1-5D7DF08D0D3D}"/>
              </a:ext>
            </a:extLst>
          </p:cNvPr>
          <p:cNvSpPr>
            <a:spLocks noGrp="1"/>
          </p:cNvSpPr>
          <p:nvPr>
            <p:ph type="sldNum" sz="quarter" idx="12"/>
          </p:nvPr>
        </p:nvSpPr>
        <p:spPr/>
        <p:txBody>
          <a:bodyPr/>
          <a:lstStyle/>
          <a:p>
            <a:fld id="{3264D530-B60B-4A5A-91C0-C766C58A4783}" type="slidenum">
              <a:rPr lang="en-US" smtClean="0"/>
              <a:t>11</a:t>
            </a:fld>
            <a:endParaRPr lang="en-US"/>
          </a:p>
        </p:txBody>
      </p:sp>
    </p:spTree>
    <p:extLst>
      <p:ext uri="{BB962C8B-B14F-4D97-AF65-F5344CB8AC3E}">
        <p14:creationId xmlns:p14="http://schemas.microsoft.com/office/powerpoint/2010/main" val="1281917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7681" y="1752472"/>
            <a:ext cx="7887668" cy="4237623"/>
          </a:xfrm>
        </p:spPr>
        <p:txBody>
          <a:bodyPr>
            <a:normAutofit/>
          </a:bodyPr>
          <a:lstStyle/>
          <a:p>
            <a:pPr marL="1581" indent="0">
              <a:buNone/>
            </a:pPr>
            <a:r>
              <a:rPr lang="en-US" i="1" dirty="0"/>
              <a:t>Public Facing COVID-19 Dashboard</a:t>
            </a:r>
          </a:p>
        </p:txBody>
      </p:sp>
      <p:sp>
        <p:nvSpPr>
          <p:cNvPr id="2" name="Date Placeholder 1"/>
          <p:cNvSpPr>
            <a:spLocks noGrp="1"/>
          </p:cNvSpPr>
          <p:nvPr>
            <p:ph type="dt" sz="half" idx="10"/>
          </p:nvPr>
        </p:nvSpPr>
        <p:spPr/>
        <p:txBody>
          <a:bodyPr/>
          <a:lstStyle/>
          <a:p>
            <a:fld id="{4AB3D80C-CCDF-4316-BE3E-F6EDA49DF2B6}" type="datetime1">
              <a:rPr lang="en-US" smtClean="0"/>
              <a:t>5/18/2022</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12</a:t>
            </a:fld>
            <a:endParaRPr lang="en-US"/>
          </a:p>
        </p:txBody>
      </p:sp>
      <p:sp>
        <p:nvSpPr>
          <p:cNvPr id="9" name="Title 5">
            <a:extLst>
              <a:ext uri="{FF2B5EF4-FFF2-40B4-BE49-F238E27FC236}">
                <a16:creationId xmlns:a16="http://schemas.microsoft.com/office/drawing/2014/main" id="{7050961F-60F6-4851-96C1-1DBB4D316408}"/>
              </a:ext>
            </a:extLst>
          </p:cNvPr>
          <p:cNvSpPr>
            <a:spLocks noGrp="1"/>
          </p:cNvSpPr>
          <p:nvPr>
            <p:ph type="title"/>
          </p:nvPr>
        </p:nvSpPr>
        <p:spPr>
          <a:xfrm>
            <a:off x="380233" y="479467"/>
            <a:ext cx="5870261" cy="906747"/>
          </a:xfrm>
        </p:spPr>
        <p:txBody>
          <a:bodyPr/>
          <a:lstStyle/>
          <a:p>
            <a:r>
              <a:rPr lang="en-US" sz="4000" dirty="0"/>
              <a:t>Release of Data</a:t>
            </a:r>
          </a:p>
        </p:txBody>
      </p:sp>
      <p:pic>
        <p:nvPicPr>
          <p:cNvPr id="6" name="Picture 5">
            <a:extLst>
              <a:ext uri="{FF2B5EF4-FFF2-40B4-BE49-F238E27FC236}">
                <a16:creationId xmlns:a16="http://schemas.microsoft.com/office/drawing/2014/main" id="{082ED20C-BB83-4C3C-9577-649F0EC2E94E}"/>
              </a:ext>
            </a:extLst>
          </p:cNvPr>
          <p:cNvPicPr>
            <a:picLocks noChangeAspect="1"/>
          </p:cNvPicPr>
          <p:nvPr/>
        </p:nvPicPr>
        <p:blipFill>
          <a:blip r:embed="rId2"/>
          <a:stretch>
            <a:fillRect/>
          </a:stretch>
        </p:blipFill>
        <p:spPr>
          <a:xfrm>
            <a:off x="627681" y="2261173"/>
            <a:ext cx="6941925" cy="3728922"/>
          </a:xfrm>
          <a:prstGeom prst="rect">
            <a:avLst/>
          </a:prstGeom>
        </p:spPr>
      </p:pic>
    </p:spTree>
    <p:extLst>
      <p:ext uri="{BB962C8B-B14F-4D97-AF65-F5344CB8AC3E}">
        <p14:creationId xmlns:p14="http://schemas.microsoft.com/office/powerpoint/2010/main" val="2599210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7681" y="1752472"/>
            <a:ext cx="7887668" cy="4237623"/>
          </a:xfrm>
        </p:spPr>
        <p:txBody>
          <a:bodyPr>
            <a:normAutofit/>
          </a:bodyPr>
          <a:lstStyle/>
          <a:p>
            <a:pPr marL="1581" indent="0">
              <a:buNone/>
            </a:pPr>
            <a:r>
              <a:rPr lang="en-US" i="1" dirty="0"/>
              <a:t>COVID Data Charts/Graphs</a:t>
            </a:r>
          </a:p>
        </p:txBody>
      </p:sp>
      <p:sp>
        <p:nvSpPr>
          <p:cNvPr id="2" name="Date Placeholder 1"/>
          <p:cNvSpPr>
            <a:spLocks noGrp="1"/>
          </p:cNvSpPr>
          <p:nvPr>
            <p:ph type="dt" sz="half" idx="10"/>
          </p:nvPr>
        </p:nvSpPr>
        <p:spPr/>
        <p:txBody>
          <a:bodyPr/>
          <a:lstStyle/>
          <a:p>
            <a:fld id="{4AB3D80C-CCDF-4316-BE3E-F6EDA49DF2B6}" type="datetime1">
              <a:rPr lang="en-US" smtClean="0"/>
              <a:t>5/18/2022</a:t>
            </a:fld>
            <a:endParaRPr lang="en-US"/>
          </a:p>
        </p:txBody>
      </p:sp>
      <p:sp>
        <p:nvSpPr>
          <p:cNvPr id="4" name="Footer Placeholder 3"/>
          <p:cNvSpPr>
            <a:spLocks noGrp="1"/>
          </p:cNvSpPr>
          <p:nvPr>
            <p:ph type="ftr" sz="quarter" idx="11"/>
          </p:nvPr>
        </p:nvSpPr>
        <p:spPr/>
        <p:txBody>
          <a:bodyPr/>
          <a:lstStyle/>
          <a:p>
            <a:r>
              <a:rPr lang="en-US" sz="800" dirty="0"/>
              <a:t>Data as of 4/27/2022</a:t>
            </a:r>
          </a:p>
        </p:txBody>
      </p:sp>
      <p:sp>
        <p:nvSpPr>
          <p:cNvPr id="5" name="Slide Number Placeholder 4"/>
          <p:cNvSpPr>
            <a:spLocks noGrp="1"/>
          </p:cNvSpPr>
          <p:nvPr>
            <p:ph type="sldNum" sz="quarter" idx="12"/>
          </p:nvPr>
        </p:nvSpPr>
        <p:spPr/>
        <p:txBody>
          <a:bodyPr/>
          <a:lstStyle/>
          <a:p>
            <a:fld id="{3264D530-B60B-4A5A-91C0-C766C58A4783}" type="slidenum">
              <a:rPr lang="en-US" smtClean="0"/>
              <a:t>13</a:t>
            </a:fld>
            <a:endParaRPr lang="en-US"/>
          </a:p>
        </p:txBody>
      </p:sp>
      <p:sp>
        <p:nvSpPr>
          <p:cNvPr id="9" name="Title 5">
            <a:extLst>
              <a:ext uri="{FF2B5EF4-FFF2-40B4-BE49-F238E27FC236}">
                <a16:creationId xmlns:a16="http://schemas.microsoft.com/office/drawing/2014/main" id="{7050961F-60F6-4851-96C1-1DBB4D316408}"/>
              </a:ext>
            </a:extLst>
          </p:cNvPr>
          <p:cNvSpPr>
            <a:spLocks noGrp="1"/>
          </p:cNvSpPr>
          <p:nvPr>
            <p:ph type="title"/>
          </p:nvPr>
        </p:nvSpPr>
        <p:spPr>
          <a:xfrm>
            <a:off x="380233" y="479467"/>
            <a:ext cx="5870261" cy="906747"/>
          </a:xfrm>
        </p:spPr>
        <p:txBody>
          <a:bodyPr/>
          <a:lstStyle/>
          <a:p>
            <a:r>
              <a:rPr lang="en-US" sz="4000" dirty="0"/>
              <a:t>Release of Data</a:t>
            </a:r>
          </a:p>
        </p:txBody>
      </p:sp>
      <p:graphicFrame>
        <p:nvGraphicFramePr>
          <p:cNvPr id="7" name="Chart 6">
            <a:extLst>
              <a:ext uri="{FF2B5EF4-FFF2-40B4-BE49-F238E27FC236}">
                <a16:creationId xmlns:a16="http://schemas.microsoft.com/office/drawing/2014/main" id="{E5167D04-B228-4857-842F-046AA17D8FFC}"/>
              </a:ext>
            </a:extLst>
          </p:cNvPr>
          <p:cNvGraphicFramePr>
            <a:graphicFrameLocks/>
          </p:cNvGraphicFramePr>
          <p:nvPr>
            <p:extLst>
              <p:ext uri="{D42A27DB-BD31-4B8C-83A1-F6EECF244321}">
                <p14:modId xmlns:p14="http://schemas.microsoft.com/office/powerpoint/2010/main" val="58742737"/>
              </p:ext>
            </p:extLst>
          </p:nvPr>
        </p:nvGraphicFramePr>
        <p:xfrm>
          <a:off x="380233" y="1562986"/>
          <a:ext cx="8391627" cy="47692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9621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7681" y="1752472"/>
            <a:ext cx="7887668" cy="4237623"/>
          </a:xfrm>
        </p:spPr>
        <p:txBody>
          <a:bodyPr>
            <a:normAutofit/>
          </a:bodyPr>
          <a:lstStyle/>
          <a:p>
            <a:pPr marL="1581" indent="0">
              <a:buNone/>
            </a:pPr>
            <a:r>
              <a:rPr lang="en-US" i="1" dirty="0"/>
              <a:t>COVID Data Charts/Graphs</a:t>
            </a:r>
          </a:p>
        </p:txBody>
      </p:sp>
      <p:sp>
        <p:nvSpPr>
          <p:cNvPr id="2" name="Date Placeholder 1"/>
          <p:cNvSpPr>
            <a:spLocks noGrp="1"/>
          </p:cNvSpPr>
          <p:nvPr>
            <p:ph type="dt" sz="half" idx="10"/>
          </p:nvPr>
        </p:nvSpPr>
        <p:spPr/>
        <p:txBody>
          <a:bodyPr/>
          <a:lstStyle/>
          <a:p>
            <a:fld id="{4AB3D80C-CCDF-4316-BE3E-F6EDA49DF2B6}" type="datetime1">
              <a:rPr lang="en-US" smtClean="0"/>
              <a:t>5/18/2022</a:t>
            </a:fld>
            <a:endParaRPr lang="en-US"/>
          </a:p>
        </p:txBody>
      </p:sp>
      <p:sp>
        <p:nvSpPr>
          <p:cNvPr id="5" name="Slide Number Placeholder 4"/>
          <p:cNvSpPr>
            <a:spLocks noGrp="1"/>
          </p:cNvSpPr>
          <p:nvPr>
            <p:ph type="sldNum" sz="quarter" idx="12"/>
          </p:nvPr>
        </p:nvSpPr>
        <p:spPr/>
        <p:txBody>
          <a:bodyPr/>
          <a:lstStyle/>
          <a:p>
            <a:fld id="{3264D530-B60B-4A5A-91C0-C766C58A4783}" type="slidenum">
              <a:rPr lang="en-US" smtClean="0"/>
              <a:t>14</a:t>
            </a:fld>
            <a:endParaRPr lang="en-US"/>
          </a:p>
        </p:txBody>
      </p:sp>
      <p:sp>
        <p:nvSpPr>
          <p:cNvPr id="9" name="Title 5">
            <a:extLst>
              <a:ext uri="{FF2B5EF4-FFF2-40B4-BE49-F238E27FC236}">
                <a16:creationId xmlns:a16="http://schemas.microsoft.com/office/drawing/2014/main" id="{7050961F-60F6-4851-96C1-1DBB4D316408}"/>
              </a:ext>
            </a:extLst>
          </p:cNvPr>
          <p:cNvSpPr>
            <a:spLocks noGrp="1"/>
          </p:cNvSpPr>
          <p:nvPr>
            <p:ph type="title"/>
          </p:nvPr>
        </p:nvSpPr>
        <p:spPr>
          <a:xfrm>
            <a:off x="380233" y="479467"/>
            <a:ext cx="5870261" cy="906747"/>
          </a:xfrm>
        </p:spPr>
        <p:txBody>
          <a:bodyPr/>
          <a:lstStyle/>
          <a:p>
            <a:r>
              <a:rPr lang="en-US" sz="4000" dirty="0"/>
              <a:t>Release of Data</a:t>
            </a:r>
          </a:p>
        </p:txBody>
      </p:sp>
      <p:graphicFrame>
        <p:nvGraphicFramePr>
          <p:cNvPr id="7" name="Table 6">
            <a:extLst>
              <a:ext uri="{FF2B5EF4-FFF2-40B4-BE49-F238E27FC236}">
                <a16:creationId xmlns:a16="http://schemas.microsoft.com/office/drawing/2014/main" id="{3AD4F2DF-BAF1-428E-A126-777E30B3824A}"/>
              </a:ext>
            </a:extLst>
          </p:cNvPr>
          <p:cNvGraphicFramePr>
            <a:graphicFrameLocks noGrp="1"/>
          </p:cNvGraphicFramePr>
          <p:nvPr>
            <p:extLst>
              <p:ext uri="{D42A27DB-BD31-4B8C-83A1-F6EECF244321}">
                <p14:modId xmlns:p14="http://schemas.microsoft.com/office/powerpoint/2010/main" val="2539237048"/>
              </p:ext>
            </p:extLst>
          </p:nvPr>
        </p:nvGraphicFramePr>
        <p:xfrm>
          <a:off x="291909" y="1580924"/>
          <a:ext cx="8362993" cy="4409170"/>
        </p:xfrm>
        <a:graphic>
          <a:graphicData uri="http://schemas.openxmlformats.org/drawingml/2006/table">
            <a:tbl>
              <a:tblPr firstRow="1">
                <a:tableStyleId>{B301B821-A1FF-4177-AEE7-76D212191A09}</a:tableStyleId>
              </a:tblPr>
              <a:tblGrid>
                <a:gridCol w="1311421">
                  <a:extLst>
                    <a:ext uri="{9D8B030D-6E8A-4147-A177-3AD203B41FA5}">
                      <a16:colId xmlns:a16="http://schemas.microsoft.com/office/drawing/2014/main" val="632374710"/>
                    </a:ext>
                  </a:extLst>
                </a:gridCol>
                <a:gridCol w="1800539">
                  <a:extLst>
                    <a:ext uri="{9D8B030D-6E8A-4147-A177-3AD203B41FA5}">
                      <a16:colId xmlns:a16="http://schemas.microsoft.com/office/drawing/2014/main" val="2486242422"/>
                    </a:ext>
                  </a:extLst>
                </a:gridCol>
                <a:gridCol w="1849200">
                  <a:extLst>
                    <a:ext uri="{9D8B030D-6E8A-4147-A177-3AD203B41FA5}">
                      <a16:colId xmlns:a16="http://schemas.microsoft.com/office/drawing/2014/main" val="3874005679"/>
                    </a:ext>
                  </a:extLst>
                </a:gridCol>
                <a:gridCol w="1539334">
                  <a:extLst>
                    <a:ext uri="{9D8B030D-6E8A-4147-A177-3AD203B41FA5}">
                      <a16:colId xmlns:a16="http://schemas.microsoft.com/office/drawing/2014/main" val="2184380764"/>
                    </a:ext>
                  </a:extLst>
                </a:gridCol>
                <a:gridCol w="1862499">
                  <a:extLst>
                    <a:ext uri="{9D8B030D-6E8A-4147-A177-3AD203B41FA5}">
                      <a16:colId xmlns:a16="http://schemas.microsoft.com/office/drawing/2014/main" val="3518024593"/>
                    </a:ext>
                  </a:extLst>
                </a:gridCol>
              </a:tblGrid>
              <a:tr h="1087102">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dirty="0">
                          <a:solidFill>
                            <a:srgbClr val="000000"/>
                          </a:solidFill>
                          <a:effectLst/>
                        </a:rPr>
                        <a:t> </a:t>
                      </a:r>
                      <a:endParaRPr lang="en-US" sz="1400" b="0" i="0" u="none" strike="noStrike" dirty="0">
                        <a:solidFill>
                          <a:srgbClr val="000000"/>
                        </a:solidFill>
                        <a:effectLst/>
                        <a:latin typeface="Arial" panose="020B0604020202020204" pitchFamily="34" charset="0"/>
                      </a:endParaRPr>
                    </a:p>
                  </a:txBody>
                  <a:tcPr marL="6831" marR="6831"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rtl="0" fontAlgn="ctr"/>
                      <a:r>
                        <a:rPr lang="en-US" sz="1400" b="1" u="none" strike="noStrike" dirty="0">
                          <a:solidFill>
                            <a:schemeClr val="tx2"/>
                          </a:solidFill>
                          <a:effectLst/>
                        </a:rPr>
                        <a:t>Population Estimates</a:t>
                      </a:r>
                      <a:endParaRPr lang="en-US" sz="1400" b="1" i="0" u="none" strike="noStrike" dirty="0">
                        <a:solidFill>
                          <a:schemeClr val="tx2"/>
                        </a:solidFill>
                        <a:effectLst/>
                        <a:latin typeface="Calibri" panose="020F0502020204030204" pitchFamily="34" charset="0"/>
                      </a:endParaRPr>
                    </a:p>
                  </a:txBody>
                  <a:tcPr marL="6831" marR="6831"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rtl="0" fontAlgn="ctr"/>
                      <a:r>
                        <a:rPr lang="en-US" sz="1400" b="1" u="none" strike="noStrike">
                          <a:solidFill>
                            <a:schemeClr val="tx2"/>
                          </a:solidFill>
                          <a:effectLst/>
                        </a:rPr>
                        <a:t>People Vaccinated</a:t>
                      </a:r>
                      <a:endParaRPr lang="en-US" sz="1400" b="1" i="0" u="none" strike="noStrike">
                        <a:solidFill>
                          <a:schemeClr val="tx2"/>
                        </a:solidFill>
                        <a:effectLst/>
                        <a:latin typeface="Calibri" panose="020F0502020204030204" pitchFamily="34" charset="0"/>
                      </a:endParaRPr>
                    </a:p>
                  </a:txBody>
                  <a:tcPr marL="6831" marR="6831"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rtl="0" fontAlgn="ctr"/>
                      <a:r>
                        <a:rPr lang="en-US" sz="1400" b="1" u="none" strike="noStrike" dirty="0">
                          <a:solidFill>
                            <a:schemeClr val="tx2"/>
                          </a:solidFill>
                          <a:effectLst/>
                        </a:rPr>
                        <a:t>Fully Vaccinated</a:t>
                      </a:r>
                      <a:endParaRPr lang="en-US" sz="1400" b="1" i="0" u="none" strike="noStrike" dirty="0">
                        <a:solidFill>
                          <a:schemeClr val="tx2"/>
                        </a:solidFill>
                        <a:effectLst/>
                        <a:latin typeface="Calibri" panose="020F0502020204030204" pitchFamily="34" charset="0"/>
                      </a:endParaRPr>
                    </a:p>
                  </a:txBody>
                  <a:tcPr marL="6831" marR="6831"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rtl="0" fontAlgn="ctr"/>
                      <a:r>
                        <a:rPr lang="en-US" sz="1400" b="1" u="none" strike="noStrike" dirty="0">
                          <a:solidFill>
                            <a:schemeClr val="tx2"/>
                          </a:solidFill>
                          <a:effectLst/>
                        </a:rPr>
                        <a:t>Percent of Population with at least One Additional/Booster Dose</a:t>
                      </a:r>
                      <a:endParaRPr lang="en-US" sz="1400" b="1" i="0" u="none" strike="noStrike" dirty="0">
                        <a:solidFill>
                          <a:schemeClr val="tx2"/>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7090707"/>
                  </a:ext>
                </a:extLst>
              </a:tr>
              <a:tr h="276839">
                <a:tc rowSpan="2">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a:solidFill>
                            <a:srgbClr val="000000"/>
                          </a:solidFill>
                          <a:effectLst/>
                        </a:rPr>
                        <a:t>Texas Total</a:t>
                      </a:r>
                      <a:endParaRPr lang="en-US" sz="1400" b="0" i="0" u="none" strike="noStrike">
                        <a:solidFill>
                          <a:srgbClr val="000000"/>
                        </a:solidFill>
                        <a:effectLst/>
                        <a:latin typeface="Calibri" panose="020F0502020204030204" pitchFamily="34" charset="0"/>
                      </a:endParaRPr>
                    </a:p>
                  </a:txBody>
                  <a:tcPr marL="6831" marR="6831"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a:solidFill>
                            <a:srgbClr val="000000"/>
                          </a:solidFill>
                          <a:effectLst/>
                        </a:rPr>
                        <a:t>28,995,881</a:t>
                      </a:r>
                      <a:endParaRPr lang="en-US" sz="1400" b="0" i="0" u="none" strike="noStrike">
                        <a:solidFill>
                          <a:srgbClr val="000000"/>
                        </a:solidFill>
                        <a:effectLst/>
                        <a:latin typeface="Calibri" panose="020F0502020204030204" pitchFamily="34" charset="0"/>
                      </a:endParaRPr>
                    </a:p>
                  </a:txBody>
                  <a:tcPr marL="6831" marR="6831"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dirty="0">
                          <a:solidFill>
                            <a:srgbClr val="000000"/>
                          </a:solidFill>
                          <a:effectLst/>
                        </a:rPr>
                        <a:t>20,876,360</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a:solidFill>
                            <a:srgbClr val="000000"/>
                          </a:solidFill>
                          <a:effectLst/>
                        </a:rPr>
                        <a:t>17,562,770</a:t>
                      </a:r>
                      <a:endParaRPr lang="en-US"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a:solidFill>
                            <a:srgbClr val="000000"/>
                          </a:solidFill>
                          <a:effectLst/>
                        </a:rPr>
                        <a:t>6,719,006</a:t>
                      </a:r>
                      <a:endParaRPr lang="en-US"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0844439"/>
                  </a:ext>
                </a:extLst>
              </a:tr>
              <a:tr h="276839">
                <a:tc vMerge="1">
                  <a:txBody>
                    <a:bodyPr/>
                    <a:lstStyle/>
                    <a:p>
                      <a:endParaRPr lang="en-US"/>
                    </a:p>
                  </a:txBody>
                  <a:tcPr/>
                </a:tc>
                <a:tc vMerge="1">
                  <a:txBody>
                    <a:bodyPr/>
                    <a:lstStyle/>
                    <a:p>
                      <a:endParaRPr lang="en-US"/>
                    </a:p>
                  </a:txBody>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algn="ctr" defTabSz="914377" rtl="0" eaLnBrk="1" fontAlgn="ctr" latinLnBrk="0" hangingPunct="1"/>
                      <a:r>
                        <a:rPr lang="en-US" sz="1400" b="0" u="none" strike="noStrike" kern="1200" dirty="0">
                          <a:solidFill>
                            <a:srgbClr val="000000"/>
                          </a:solidFill>
                          <a:effectLst/>
                        </a:rPr>
                        <a:t>72%</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algn="ctr" defTabSz="914377" rtl="0" eaLnBrk="1" fontAlgn="ctr" latinLnBrk="0" hangingPunct="1"/>
                      <a:r>
                        <a:rPr lang="en-US" sz="1400" b="0" u="none" strike="noStrike" kern="1200" dirty="0">
                          <a:solidFill>
                            <a:srgbClr val="000000"/>
                          </a:solidFill>
                          <a:effectLst/>
                        </a:rPr>
                        <a:t>61%</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algn="ctr" defTabSz="914377" rtl="0" eaLnBrk="1" fontAlgn="ctr" latinLnBrk="0" hangingPunct="1"/>
                      <a:r>
                        <a:rPr lang="en-US" sz="1400" b="0" u="none" strike="noStrike" kern="1200" dirty="0">
                          <a:solidFill>
                            <a:srgbClr val="000000"/>
                          </a:solidFill>
                          <a:effectLst/>
                        </a:rPr>
                        <a:t>23%</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919927"/>
                  </a:ext>
                </a:extLst>
              </a:tr>
              <a:tr h="276839">
                <a:tc rowSpan="2">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a:solidFill>
                            <a:srgbClr val="000000"/>
                          </a:solidFill>
                          <a:effectLst/>
                        </a:rPr>
                        <a:t>5-11 years</a:t>
                      </a:r>
                      <a:endParaRPr lang="en-US" sz="1400" b="0" i="0" u="none" strike="noStrike">
                        <a:solidFill>
                          <a:srgbClr val="000000"/>
                        </a:solidFill>
                        <a:effectLst/>
                        <a:latin typeface="Calibri" panose="020F0502020204030204" pitchFamily="34" charset="0"/>
                      </a:endParaRPr>
                    </a:p>
                  </a:txBody>
                  <a:tcPr marL="6831" marR="6831"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a:solidFill>
                            <a:srgbClr val="000000"/>
                          </a:solidFill>
                          <a:effectLst/>
                        </a:rPr>
                        <a:t>2,898,962</a:t>
                      </a:r>
                      <a:endParaRPr lang="en-US" sz="1400" b="0" i="0" u="none" strike="noStrike">
                        <a:solidFill>
                          <a:srgbClr val="000000"/>
                        </a:solidFill>
                        <a:effectLst/>
                        <a:latin typeface="Calibri" panose="020F0502020204030204" pitchFamily="34" charset="0"/>
                      </a:endParaRPr>
                    </a:p>
                  </a:txBody>
                  <a:tcPr marL="6831" marR="6831"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dirty="0">
                          <a:solidFill>
                            <a:srgbClr val="000000"/>
                          </a:solidFill>
                          <a:effectLst/>
                        </a:rPr>
                        <a:t>1,050,158</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a:solidFill>
                            <a:srgbClr val="000000"/>
                          </a:solidFill>
                          <a:effectLst/>
                        </a:rPr>
                        <a:t>714,461</a:t>
                      </a:r>
                      <a:endParaRPr lang="en-US"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a:solidFill>
                            <a:srgbClr val="000000"/>
                          </a:solidFill>
                          <a:effectLst/>
                        </a:rPr>
                        <a:t>2,116</a:t>
                      </a:r>
                      <a:endParaRPr lang="en-US"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3476516"/>
                  </a:ext>
                </a:extLst>
              </a:tr>
              <a:tr h="276839">
                <a:tc vMerge="1">
                  <a:txBody>
                    <a:bodyPr/>
                    <a:lstStyle/>
                    <a:p>
                      <a:endParaRPr lang="en-US"/>
                    </a:p>
                  </a:txBody>
                  <a:tcPr/>
                </a:tc>
                <a:tc vMerge="1">
                  <a:txBody>
                    <a:bodyPr/>
                    <a:lstStyle/>
                    <a:p>
                      <a:endParaRPr lang="en-US"/>
                    </a:p>
                  </a:txBody>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a:solidFill>
                            <a:srgbClr val="000000"/>
                          </a:solidFill>
                          <a:effectLst/>
                        </a:rPr>
                        <a:t>36%</a:t>
                      </a:r>
                      <a:endParaRPr lang="en-US"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a:solidFill>
                            <a:srgbClr val="000000"/>
                          </a:solidFill>
                          <a:effectLst/>
                        </a:rPr>
                        <a:t>25%</a:t>
                      </a:r>
                      <a:endParaRPr lang="en-US"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a:solidFill>
                            <a:srgbClr val="000000"/>
                          </a:solidFill>
                          <a:effectLst/>
                        </a:rPr>
                        <a:t>0%</a:t>
                      </a:r>
                      <a:endParaRPr lang="en-US"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9640112"/>
                  </a:ext>
                </a:extLst>
              </a:tr>
              <a:tr h="276839">
                <a:tc rowSpan="2">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a:solidFill>
                            <a:srgbClr val="000000"/>
                          </a:solidFill>
                          <a:effectLst/>
                        </a:rPr>
                        <a:t>5 years and older</a:t>
                      </a:r>
                      <a:endParaRPr lang="en-US" sz="1400" b="0" i="0" u="none" strike="noStrike">
                        <a:solidFill>
                          <a:srgbClr val="000000"/>
                        </a:solidFill>
                        <a:effectLst/>
                        <a:latin typeface="Calibri" panose="020F0502020204030204" pitchFamily="34" charset="0"/>
                      </a:endParaRPr>
                    </a:p>
                  </a:txBody>
                  <a:tcPr marL="6831" marR="6831"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a:solidFill>
                            <a:srgbClr val="000000"/>
                          </a:solidFill>
                          <a:effectLst/>
                        </a:rPr>
                        <a:t>26,967,586</a:t>
                      </a:r>
                      <a:endParaRPr lang="en-US" sz="1400" b="0" i="0" u="none" strike="noStrike">
                        <a:solidFill>
                          <a:srgbClr val="000000"/>
                        </a:solidFill>
                        <a:effectLst/>
                        <a:latin typeface="Calibri" panose="020F0502020204030204" pitchFamily="34" charset="0"/>
                      </a:endParaRPr>
                    </a:p>
                  </a:txBody>
                  <a:tcPr marL="6831" marR="6831"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a:solidFill>
                            <a:srgbClr val="000000"/>
                          </a:solidFill>
                          <a:effectLst/>
                        </a:rPr>
                        <a:t>20,870,602</a:t>
                      </a:r>
                      <a:endParaRPr lang="en-US"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dirty="0">
                          <a:solidFill>
                            <a:srgbClr val="000000"/>
                          </a:solidFill>
                          <a:effectLst/>
                        </a:rPr>
                        <a:t>17,561,356</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a:solidFill>
                            <a:srgbClr val="000000"/>
                          </a:solidFill>
                          <a:effectLst/>
                        </a:rPr>
                        <a:t>6,718,957</a:t>
                      </a:r>
                      <a:endParaRPr lang="en-US"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0986874"/>
                  </a:ext>
                </a:extLst>
              </a:tr>
              <a:tr h="276839">
                <a:tc vMerge="1">
                  <a:txBody>
                    <a:bodyPr/>
                    <a:lstStyle/>
                    <a:p>
                      <a:endParaRPr lang="en-US"/>
                    </a:p>
                  </a:txBody>
                  <a:tcPr/>
                </a:tc>
                <a:tc vMerge="1">
                  <a:txBody>
                    <a:bodyPr/>
                    <a:lstStyle/>
                    <a:p>
                      <a:endParaRPr lang="en-US"/>
                    </a:p>
                  </a:txBody>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dirty="0">
                          <a:solidFill>
                            <a:srgbClr val="000000"/>
                          </a:solidFill>
                          <a:effectLst/>
                        </a:rPr>
                        <a:t>77%</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dirty="0">
                          <a:solidFill>
                            <a:srgbClr val="000000"/>
                          </a:solidFill>
                          <a:effectLst/>
                        </a:rPr>
                        <a:t>65%</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a:solidFill>
                            <a:srgbClr val="000000"/>
                          </a:solidFill>
                          <a:effectLst/>
                        </a:rPr>
                        <a:t>25%</a:t>
                      </a:r>
                      <a:endParaRPr lang="en-US"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0682759"/>
                  </a:ext>
                </a:extLst>
              </a:tr>
              <a:tr h="276839">
                <a:tc rowSpan="2">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a:solidFill>
                            <a:srgbClr val="000000"/>
                          </a:solidFill>
                          <a:effectLst/>
                        </a:rPr>
                        <a:t>12 years and older</a:t>
                      </a:r>
                      <a:endParaRPr lang="en-US" sz="1400" b="0" i="0" u="none" strike="noStrike">
                        <a:solidFill>
                          <a:srgbClr val="000000"/>
                        </a:solidFill>
                        <a:effectLst/>
                        <a:latin typeface="Calibri" panose="020F0502020204030204" pitchFamily="34" charset="0"/>
                      </a:endParaRPr>
                    </a:p>
                  </a:txBody>
                  <a:tcPr marL="6831" marR="6831"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a:solidFill>
                            <a:srgbClr val="000000"/>
                          </a:solidFill>
                          <a:effectLst/>
                        </a:rPr>
                        <a:t>24,068,624</a:t>
                      </a:r>
                      <a:endParaRPr lang="en-US" sz="1400" b="0" i="0" u="none" strike="noStrike">
                        <a:solidFill>
                          <a:srgbClr val="000000"/>
                        </a:solidFill>
                        <a:effectLst/>
                        <a:latin typeface="Calibri" panose="020F0502020204030204" pitchFamily="34" charset="0"/>
                      </a:endParaRPr>
                    </a:p>
                  </a:txBody>
                  <a:tcPr marL="6831" marR="6831"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a:solidFill>
                            <a:srgbClr val="000000"/>
                          </a:solidFill>
                          <a:effectLst/>
                        </a:rPr>
                        <a:t>19,820,444</a:t>
                      </a:r>
                      <a:endParaRPr lang="en-US"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dirty="0">
                          <a:solidFill>
                            <a:srgbClr val="000000"/>
                          </a:solidFill>
                          <a:effectLst/>
                        </a:rPr>
                        <a:t>16,846,895</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a:solidFill>
                            <a:srgbClr val="000000"/>
                          </a:solidFill>
                          <a:effectLst/>
                        </a:rPr>
                        <a:t>6,716,841</a:t>
                      </a:r>
                      <a:endParaRPr lang="en-US"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5711000"/>
                  </a:ext>
                </a:extLst>
              </a:tr>
              <a:tr h="276839">
                <a:tc vMerge="1">
                  <a:txBody>
                    <a:bodyPr/>
                    <a:lstStyle/>
                    <a:p>
                      <a:endParaRPr lang="en-US"/>
                    </a:p>
                  </a:txBody>
                  <a:tcPr/>
                </a:tc>
                <a:tc vMerge="1">
                  <a:txBody>
                    <a:bodyPr/>
                    <a:lstStyle/>
                    <a:p>
                      <a:endParaRPr lang="en-US"/>
                    </a:p>
                  </a:txBody>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a:solidFill>
                            <a:srgbClr val="000000"/>
                          </a:solidFill>
                          <a:effectLst/>
                        </a:rPr>
                        <a:t>82%</a:t>
                      </a:r>
                      <a:endParaRPr lang="en-US"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a:solidFill>
                            <a:srgbClr val="000000"/>
                          </a:solidFill>
                          <a:effectLst/>
                        </a:rPr>
                        <a:t>70%</a:t>
                      </a:r>
                      <a:endParaRPr lang="en-US"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a:solidFill>
                            <a:srgbClr val="000000"/>
                          </a:solidFill>
                          <a:effectLst/>
                        </a:rPr>
                        <a:t>28%</a:t>
                      </a:r>
                      <a:endParaRPr lang="en-US"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00228"/>
                  </a:ext>
                </a:extLst>
              </a:tr>
              <a:tr h="276839">
                <a:tc rowSpan="2">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a:solidFill>
                            <a:srgbClr val="000000"/>
                          </a:solidFill>
                          <a:effectLst/>
                        </a:rPr>
                        <a:t>18 years and older</a:t>
                      </a:r>
                      <a:endParaRPr lang="en-US" sz="1400" b="0" i="0" u="none" strike="noStrike">
                        <a:solidFill>
                          <a:srgbClr val="000000"/>
                        </a:solidFill>
                        <a:effectLst/>
                        <a:latin typeface="Calibri" panose="020F0502020204030204" pitchFamily="34" charset="0"/>
                      </a:endParaRPr>
                    </a:p>
                  </a:txBody>
                  <a:tcPr marL="6831" marR="6831"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a:solidFill>
                            <a:srgbClr val="000000"/>
                          </a:solidFill>
                          <a:effectLst/>
                        </a:rPr>
                        <a:t>21,596,071</a:t>
                      </a:r>
                      <a:endParaRPr lang="en-US" sz="1400" b="0" i="0" u="none" strike="noStrike">
                        <a:solidFill>
                          <a:srgbClr val="000000"/>
                        </a:solidFill>
                        <a:effectLst/>
                        <a:latin typeface="Calibri" panose="020F0502020204030204" pitchFamily="34" charset="0"/>
                      </a:endParaRPr>
                    </a:p>
                  </a:txBody>
                  <a:tcPr marL="6831" marR="6831"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a:solidFill>
                            <a:srgbClr val="000000"/>
                          </a:solidFill>
                          <a:effectLst/>
                        </a:rPr>
                        <a:t>17,980,155</a:t>
                      </a:r>
                      <a:endParaRPr lang="en-US"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dirty="0">
                          <a:solidFill>
                            <a:srgbClr val="000000"/>
                          </a:solidFill>
                          <a:effectLst/>
                        </a:rPr>
                        <a:t>15,389,660</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dirty="0">
                          <a:solidFill>
                            <a:srgbClr val="000000"/>
                          </a:solidFill>
                          <a:effectLst/>
                        </a:rPr>
                        <a:t>6,472,033</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9541881"/>
                  </a:ext>
                </a:extLst>
              </a:tr>
              <a:tr h="276839">
                <a:tc vMerge="1">
                  <a:txBody>
                    <a:bodyPr/>
                    <a:lstStyle/>
                    <a:p>
                      <a:endParaRPr lang="en-US"/>
                    </a:p>
                  </a:txBody>
                  <a:tcPr/>
                </a:tc>
                <a:tc vMerge="1">
                  <a:txBody>
                    <a:bodyPr/>
                    <a:lstStyle/>
                    <a:p>
                      <a:endParaRPr lang="en-US"/>
                    </a:p>
                  </a:txBody>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a:solidFill>
                            <a:srgbClr val="000000"/>
                          </a:solidFill>
                          <a:effectLst/>
                        </a:rPr>
                        <a:t>83%</a:t>
                      </a:r>
                      <a:endParaRPr lang="en-US"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a:solidFill>
                            <a:srgbClr val="000000"/>
                          </a:solidFill>
                          <a:effectLst/>
                        </a:rPr>
                        <a:t>71%</a:t>
                      </a:r>
                      <a:endParaRPr lang="en-US"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dirty="0">
                          <a:solidFill>
                            <a:srgbClr val="000000"/>
                          </a:solidFill>
                          <a:effectLst/>
                        </a:rPr>
                        <a:t>30%</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5902177"/>
                  </a:ext>
                </a:extLst>
              </a:tr>
              <a:tr h="276839">
                <a:tc rowSpan="2">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a:solidFill>
                            <a:srgbClr val="000000"/>
                          </a:solidFill>
                          <a:effectLst/>
                        </a:rPr>
                        <a:t>65 years and older</a:t>
                      </a:r>
                      <a:endParaRPr lang="en-US" sz="1400" b="0" i="0" u="none" strike="noStrike">
                        <a:solidFill>
                          <a:srgbClr val="000000"/>
                        </a:solidFill>
                        <a:effectLst/>
                        <a:latin typeface="Calibri" panose="020F0502020204030204" pitchFamily="34" charset="0"/>
                      </a:endParaRPr>
                    </a:p>
                  </a:txBody>
                  <a:tcPr marL="6831" marR="6831"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a:solidFill>
                            <a:srgbClr val="000000"/>
                          </a:solidFill>
                          <a:effectLst/>
                        </a:rPr>
                        <a:t>3,734,229</a:t>
                      </a:r>
                      <a:endParaRPr lang="en-US" sz="1400" b="0" i="0" u="none" strike="noStrike">
                        <a:solidFill>
                          <a:srgbClr val="000000"/>
                        </a:solidFill>
                        <a:effectLst/>
                        <a:latin typeface="Calibri" panose="020F0502020204030204" pitchFamily="34" charset="0"/>
                      </a:endParaRPr>
                    </a:p>
                  </a:txBody>
                  <a:tcPr marL="6831" marR="6831"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a:solidFill>
                            <a:srgbClr val="000000"/>
                          </a:solidFill>
                          <a:effectLst/>
                        </a:rPr>
                        <a:t>3,572,108</a:t>
                      </a:r>
                      <a:endParaRPr lang="en-US"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a:solidFill>
                            <a:srgbClr val="000000"/>
                          </a:solidFill>
                          <a:effectLst/>
                        </a:rPr>
                        <a:t>3,178,337</a:t>
                      </a:r>
                      <a:endParaRPr lang="en-US"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dirty="0">
                          <a:solidFill>
                            <a:srgbClr val="000000"/>
                          </a:solidFill>
                          <a:effectLst/>
                        </a:rPr>
                        <a:t>2,044,532</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2243683"/>
                  </a:ext>
                </a:extLst>
              </a:tr>
              <a:tr h="276839">
                <a:tc vMerge="1">
                  <a:txBody>
                    <a:bodyPr/>
                    <a:lstStyle/>
                    <a:p>
                      <a:endParaRPr lang="en-US"/>
                    </a:p>
                  </a:txBody>
                  <a:tcPr/>
                </a:tc>
                <a:tc vMerge="1">
                  <a:txBody>
                    <a:bodyPr/>
                    <a:lstStyle/>
                    <a:p>
                      <a:endParaRPr lang="en-US"/>
                    </a:p>
                  </a:txBody>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a:solidFill>
                            <a:srgbClr val="000000"/>
                          </a:solidFill>
                          <a:effectLst/>
                        </a:rPr>
                        <a:t>96%</a:t>
                      </a:r>
                      <a:endParaRPr lang="en-US"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a:solidFill>
                            <a:srgbClr val="000000"/>
                          </a:solidFill>
                          <a:effectLst/>
                        </a:rPr>
                        <a:t>85%</a:t>
                      </a:r>
                      <a:endParaRPr lang="en-US"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fontAlgn="ctr"/>
                      <a:r>
                        <a:rPr lang="en-US" sz="1400" b="0" u="none" strike="noStrike" dirty="0">
                          <a:solidFill>
                            <a:srgbClr val="000000"/>
                          </a:solidFill>
                          <a:effectLst/>
                        </a:rPr>
                        <a:t>55%</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9393414"/>
                  </a:ext>
                </a:extLst>
              </a:tr>
            </a:tbl>
          </a:graphicData>
        </a:graphic>
      </p:graphicFrame>
      <p:sp>
        <p:nvSpPr>
          <p:cNvPr id="11" name="Footer Placeholder 3">
            <a:extLst>
              <a:ext uri="{FF2B5EF4-FFF2-40B4-BE49-F238E27FC236}">
                <a16:creationId xmlns:a16="http://schemas.microsoft.com/office/drawing/2014/main" id="{BF149FDC-C208-42B1-AAAF-A48F0AA29EAA}"/>
              </a:ext>
            </a:extLst>
          </p:cNvPr>
          <p:cNvSpPr txBox="1">
            <a:spLocks/>
          </p:cNvSpPr>
          <p:nvPr/>
        </p:nvSpPr>
        <p:spPr>
          <a:xfrm>
            <a:off x="2259367" y="6378533"/>
            <a:ext cx="4749553"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lumMod val="20000"/>
                    <a:lumOff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Data as of 4/27/2022</a:t>
            </a:r>
          </a:p>
        </p:txBody>
      </p:sp>
      <p:sp>
        <p:nvSpPr>
          <p:cNvPr id="12" name="TextBox 11">
            <a:extLst>
              <a:ext uri="{FF2B5EF4-FFF2-40B4-BE49-F238E27FC236}">
                <a16:creationId xmlns:a16="http://schemas.microsoft.com/office/drawing/2014/main" id="{A950D9F6-B503-4F88-8372-3674FEA4613E}"/>
              </a:ext>
            </a:extLst>
          </p:cNvPr>
          <p:cNvSpPr txBox="1"/>
          <p:nvPr/>
        </p:nvSpPr>
        <p:spPr>
          <a:xfrm>
            <a:off x="80122" y="5990094"/>
            <a:ext cx="8241359" cy="507831"/>
          </a:xfrm>
          <a:prstGeom prst="rect">
            <a:avLst/>
          </a:prstGeom>
          <a:noFill/>
        </p:spPr>
        <p:txBody>
          <a:bodyPr wrap="none" rtlCol="0">
            <a:spAutoFit/>
          </a:bodyPr>
          <a:lstStyle/>
          <a:p>
            <a:r>
              <a:rPr lang="en-US" sz="900" dirty="0">
                <a:solidFill>
                  <a:schemeClr val="bg1"/>
                </a:solidFill>
              </a:rPr>
              <a:t>People Vaccinated includes first doses of </a:t>
            </a:r>
            <a:r>
              <a:rPr lang="en-US" sz="900" dirty="0" err="1">
                <a:solidFill>
                  <a:schemeClr val="bg1"/>
                </a:solidFill>
              </a:rPr>
              <a:t>Moderna</a:t>
            </a:r>
            <a:r>
              <a:rPr lang="en-US" sz="900" dirty="0">
                <a:solidFill>
                  <a:schemeClr val="bg1"/>
                </a:solidFill>
              </a:rPr>
              <a:t> and Pfizer and single doses of Janssen. </a:t>
            </a:r>
          </a:p>
          <a:p>
            <a:r>
              <a:rPr lang="en-US" sz="900" dirty="0">
                <a:solidFill>
                  <a:schemeClr val="bg1"/>
                </a:solidFill>
              </a:rPr>
              <a:t>Fully Vaccinated includes second doses of </a:t>
            </a:r>
            <a:r>
              <a:rPr lang="en-US" sz="900" dirty="0" err="1">
                <a:solidFill>
                  <a:schemeClr val="bg1"/>
                </a:solidFill>
              </a:rPr>
              <a:t>Moderna</a:t>
            </a:r>
            <a:r>
              <a:rPr lang="en-US" sz="900" dirty="0">
                <a:solidFill>
                  <a:schemeClr val="bg1"/>
                </a:solidFill>
              </a:rPr>
              <a:t> and Pfizer and single doses of Janssen.</a:t>
            </a:r>
          </a:p>
          <a:p>
            <a:r>
              <a:rPr lang="en-US" sz="900" dirty="0">
                <a:solidFill>
                  <a:schemeClr val="bg1"/>
                </a:solidFill>
              </a:rPr>
              <a:t>Population with at least one additional/booster dose is the first dose after primary series completion if dose administered is after 8/13/21.</a:t>
            </a:r>
          </a:p>
        </p:txBody>
      </p:sp>
    </p:spTree>
    <p:extLst>
      <p:ext uri="{BB962C8B-B14F-4D97-AF65-F5344CB8AC3E}">
        <p14:creationId xmlns:p14="http://schemas.microsoft.com/office/powerpoint/2010/main" val="1497516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7681" y="1752472"/>
            <a:ext cx="7887668" cy="4237623"/>
          </a:xfrm>
        </p:spPr>
        <p:txBody>
          <a:bodyPr>
            <a:normAutofit/>
          </a:bodyPr>
          <a:lstStyle/>
          <a:p>
            <a:pPr marL="1581" indent="0">
              <a:buNone/>
            </a:pPr>
            <a:r>
              <a:rPr lang="en-US" i="1" dirty="0"/>
              <a:t>COVID Data Charts/Graphs</a:t>
            </a:r>
          </a:p>
        </p:txBody>
      </p:sp>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B3D80C-CCDF-4316-BE3E-F6EDA49DF2B6}" type="datetime1">
              <a:rPr kumimoji="0" lang="en-US" sz="1200" b="0" i="0" u="none" strike="noStrike" kern="1200" cap="none" spc="0" normalizeH="0" baseline="0" noProof="0" smtClean="0">
                <a:ln>
                  <a:noFill/>
                </a:ln>
                <a:solidFill>
                  <a:srgbClr val="1E3C78">
                    <a:lumMod val="20000"/>
                    <a:lumOff val="80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5/18/2022</a:t>
            </a:fld>
            <a:endParaRPr kumimoji="0" lang="en-US" sz="1200" b="0" i="0" u="none" strike="noStrike" kern="1200" cap="none" spc="0" normalizeH="0" baseline="0" noProof="0">
              <a:ln>
                <a:noFill/>
              </a:ln>
              <a:solidFill>
                <a:srgbClr val="1E3C78">
                  <a:lumMod val="20000"/>
                  <a:lumOff val="80000"/>
                </a:srgbClr>
              </a:solidFill>
              <a:effectLst/>
              <a:uLnTx/>
              <a:uFillTx/>
              <a:latin typeface="Verdana"/>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4D530-B60B-4A5A-91C0-C766C58A4783}" type="slidenum">
              <a:rPr kumimoji="0" lang="en-US" sz="1200" b="0" i="0" u="none" strike="noStrike" kern="1200" cap="none" spc="0" normalizeH="0" baseline="0" noProof="0" smtClean="0">
                <a:ln>
                  <a:noFill/>
                </a:ln>
                <a:solidFill>
                  <a:srgbClr val="1E3C78">
                    <a:lumMod val="20000"/>
                    <a:lumOff val="80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1E3C78">
                  <a:lumMod val="20000"/>
                  <a:lumOff val="80000"/>
                </a:srgbClr>
              </a:solidFill>
              <a:effectLst/>
              <a:uLnTx/>
              <a:uFillTx/>
              <a:latin typeface="Verdana"/>
              <a:ea typeface="+mn-ea"/>
              <a:cs typeface="+mn-cs"/>
            </a:endParaRPr>
          </a:p>
        </p:txBody>
      </p:sp>
      <p:sp>
        <p:nvSpPr>
          <p:cNvPr id="9" name="Title 5">
            <a:extLst>
              <a:ext uri="{FF2B5EF4-FFF2-40B4-BE49-F238E27FC236}">
                <a16:creationId xmlns:a16="http://schemas.microsoft.com/office/drawing/2014/main" id="{7050961F-60F6-4851-96C1-1DBB4D316408}"/>
              </a:ext>
            </a:extLst>
          </p:cNvPr>
          <p:cNvSpPr>
            <a:spLocks noGrp="1"/>
          </p:cNvSpPr>
          <p:nvPr>
            <p:ph type="title"/>
          </p:nvPr>
        </p:nvSpPr>
        <p:spPr>
          <a:xfrm>
            <a:off x="380233" y="479467"/>
            <a:ext cx="5870261" cy="906747"/>
          </a:xfrm>
        </p:spPr>
        <p:txBody>
          <a:bodyPr/>
          <a:lstStyle/>
          <a:p>
            <a:r>
              <a:rPr lang="en-US" sz="4000" dirty="0"/>
              <a:t>Release of Data</a:t>
            </a:r>
          </a:p>
        </p:txBody>
      </p:sp>
      <p:graphicFrame>
        <p:nvGraphicFramePr>
          <p:cNvPr id="7" name="Chart 6">
            <a:extLst>
              <a:ext uri="{FF2B5EF4-FFF2-40B4-BE49-F238E27FC236}">
                <a16:creationId xmlns:a16="http://schemas.microsoft.com/office/drawing/2014/main" id="{6C7E0325-81A2-44CA-BEFC-1417493276CE}"/>
              </a:ext>
            </a:extLst>
          </p:cNvPr>
          <p:cNvGraphicFramePr>
            <a:graphicFrameLocks/>
          </p:cNvGraphicFramePr>
          <p:nvPr>
            <p:extLst>
              <p:ext uri="{D42A27DB-BD31-4B8C-83A1-F6EECF244321}">
                <p14:modId xmlns:p14="http://schemas.microsoft.com/office/powerpoint/2010/main" val="3556264239"/>
              </p:ext>
            </p:extLst>
          </p:nvPr>
        </p:nvGraphicFramePr>
        <p:xfrm>
          <a:off x="220625" y="1449502"/>
          <a:ext cx="8702750" cy="4929031"/>
        </p:xfrm>
        <a:graphic>
          <a:graphicData uri="http://schemas.openxmlformats.org/drawingml/2006/chart">
            <c:chart xmlns:c="http://schemas.openxmlformats.org/drawingml/2006/chart" xmlns:r="http://schemas.openxmlformats.org/officeDocument/2006/relationships" r:id="rId2"/>
          </a:graphicData>
        </a:graphic>
      </p:graphicFrame>
      <p:sp>
        <p:nvSpPr>
          <p:cNvPr id="10" name="Footer Placeholder 3">
            <a:extLst>
              <a:ext uri="{FF2B5EF4-FFF2-40B4-BE49-F238E27FC236}">
                <a16:creationId xmlns:a16="http://schemas.microsoft.com/office/drawing/2014/main" id="{5CF6E854-6940-482D-B222-7B56DACB7D9B}"/>
              </a:ext>
            </a:extLst>
          </p:cNvPr>
          <p:cNvSpPr>
            <a:spLocks noGrp="1"/>
          </p:cNvSpPr>
          <p:nvPr>
            <p:ph type="ftr" sz="quarter" idx="11"/>
          </p:nvPr>
        </p:nvSpPr>
        <p:spPr>
          <a:xfrm>
            <a:off x="2259367" y="6356353"/>
            <a:ext cx="4749553" cy="365125"/>
          </a:xfrm>
        </p:spPr>
        <p:txBody>
          <a:bodyPr/>
          <a:lstStyle/>
          <a:p>
            <a:r>
              <a:rPr lang="en-US" sz="800" dirty="0"/>
              <a:t>Data as of 4/27/2022</a:t>
            </a:r>
          </a:p>
        </p:txBody>
      </p:sp>
    </p:spTree>
    <p:extLst>
      <p:ext uri="{BB962C8B-B14F-4D97-AF65-F5344CB8AC3E}">
        <p14:creationId xmlns:p14="http://schemas.microsoft.com/office/powerpoint/2010/main" val="2446396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380233" y="1752472"/>
            <a:ext cx="8135116" cy="4136599"/>
          </a:xfrm>
        </p:spPr>
        <p:txBody>
          <a:bodyPr>
            <a:normAutofit/>
          </a:bodyPr>
          <a:lstStyle/>
          <a:p>
            <a:pPr indent="0">
              <a:buNone/>
            </a:pPr>
            <a:r>
              <a:rPr lang="en-US" dirty="0"/>
              <a:t>Declared End Date of an Event</a:t>
            </a:r>
          </a:p>
          <a:p>
            <a:pPr indent="0">
              <a:buNone/>
            </a:pPr>
            <a:endParaRPr lang="en-US" dirty="0"/>
          </a:p>
          <a:p>
            <a:pPr marL="571494" indent="-342900"/>
            <a:r>
              <a:rPr lang="en-US" dirty="0"/>
              <a:t>Legal counsel reviewing statute</a:t>
            </a:r>
          </a:p>
          <a:p>
            <a:pPr marL="571494" indent="-342900"/>
            <a:r>
              <a:rPr lang="en-US" dirty="0"/>
              <a:t>Some/All disaster event data dissemination may discontinue</a:t>
            </a:r>
          </a:p>
          <a:p>
            <a:pPr marL="571494" indent="-342900"/>
            <a:r>
              <a:rPr lang="en-US" dirty="0"/>
              <a:t>New individuals receiving COVID-19 immunization that are unconsented will not be stored in the registry</a:t>
            </a:r>
          </a:p>
          <a:p>
            <a:pPr marL="571494" indent="-342900"/>
            <a:r>
              <a:rPr lang="en-US" dirty="0"/>
              <a:t>Disaster-related individuals receiving additional COVID doses will not be stored</a:t>
            </a:r>
          </a:p>
          <a:p>
            <a:pPr marL="571494" indent="-342900"/>
            <a:endParaRPr lang="en-US" dirty="0"/>
          </a:p>
          <a:p>
            <a:pPr marL="571494" indent="-342900"/>
            <a:endParaRPr lang="en-US" dirty="0"/>
          </a:p>
          <a:p>
            <a:pPr marL="571494" indent="-342900"/>
            <a:endParaRPr lang="en-US" dirty="0"/>
          </a:p>
          <a:p>
            <a:pPr marL="571494" indent="-342900"/>
            <a:endParaRPr lang="en-US" dirty="0"/>
          </a:p>
        </p:txBody>
      </p:sp>
      <p:sp>
        <p:nvSpPr>
          <p:cNvPr id="2" name="Date Placeholder 1"/>
          <p:cNvSpPr>
            <a:spLocks noGrp="1"/>
          </p:cNvSpPr>
          <p:nvPr>
            <p:ph type="dt" sz="half" idx="10"/>
          </p:nvPr>
        </p:nvSpPr>
        <p:spPr/>
        <p:txBody>
          <a:bodyPr/>
          <a:lstStyle/>
          <a:p>
            <a:fld id="{4AB3D80C-CCDF-4316-BE3E-F6EDA49DF2B6}" type="datetime1">
              <a:rPr lang="en-US" smtClean="0"/>
              <a:t>5/18/2022</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16</a:t>
            </a:fld>
            <a:endParaRPr lang="en-US"/>
          </a:p>
        </p:txBody>
      </p:sp>
      <p:sp>
        <p:nvSpPr>
          <p:cNvPr id="9" name="Title 5">
            <a:extLst>
              <a:ext uri="{FF2B5EF4-FFF2-40B4-BE49-F238E27FC236}">
                <a16:creationId xmlns:a16="http://schemas.microsoft.com/office/drawing/2014/main" id="{7050961F-60F6-4851-96C1-1DBB4D316408}"/>
              </a:ext>
            </a:extLst>
          </p:cNvPr>
          <p:cNvSpPr>
            <a:spLocks noGrp="1"/>
          </p:cNvSpPr>
          <p:nvPr>
            <p:ph type="title"/>
          </p:nvPr>
        </p:nvSpPr>
        <p:spPr>
          <a:xfrm>
            <a:off x="380233" y="479467"/>
            <a:ext cx="5870261" cy="906747"/>
          </a:xfrm>
        </p:spPr>
        <p:txBody>
          <a:bodyPr/>
          <a:lstStyle/>
          <a:p>
            <a:r>
              <a:rPr lang="en-US" sz="4000" dirty="0"/>
              <a:t>Post COVID-19 Event</a:t>
            </a:r>
          </a:p>
        </p:txBody>
      </p:sp>
    </p:spTree>
    <p:extLst>
      <p:ext uri="{BB962C8B-B14F-4D97-AF65-F5344CB8AC3E}">
        <p14:creationId xmlns:p14="http://schemas.microsoft.com/office/powerpoint/2010/main" val="1201755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Thank you</a:t>
            </a:r>
          </a:p>
        </p:txBody>
      </p:sp>
      <p:sp>
        <p:nvSpPr>
          <p:cNvPr id="7" name="Text Placeholder 6"/>
          <p:cNvSpPr>
            <a:spLocks noGrp="1"/>
          </p:cNvSpPr>
          <p:nvPr>
            <p:ph type="body" sz="quarter" idx="13"/>
          </p:nvPr>
        </p:nvSpPr>
        <p:spPr/>
        <p:txBody>
          <a:bodyPr/>
          <a:lstStyle/>
          <a:p>
            <a:pPr algn="l"/>
            <a:r>
              <a:rPr lang="en-US" dirty="0"/>
              <a:t>Kevin Allen, IIS Director</a:t>
            </a:r>
          </a:p>
          <a:p>
            <a:pPr algn="l"/>
            <a:r>
              <a:rPr lang="en-US" sz="2000" dirty="0"/>
              <a:t>Texas Immunization Registry</a:t>
            </a:r>
          </a:p>
        </p:txBody>
      </p:sp>
      <p:sp>
        <p:nvSpPr>
          <p:cNvPr id="2" name="Date Placeholder 1"/>
          <p:cNvSpPr>
            <a:spLocks noGrp="1"/>
          </p:cNvSpPr>
          <p:nvPr>
            <p:ph type="dt" sz="half" idx="10"/>
          </p:nvPr>
        </p:nvSpPr>
        <p:spPr/>
        <p:txBody>
          <a:bodyPr/>
          <a:lstStyle/>
          <a:p>
            <a:fld id="{875D9733-6FD6-4C84-8780-BDAB5CB4032A}" type="datetime1">
              <a:rPr lang="en-US" smtClean="0"/>
              <a:t>5/18/2022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64D530-B60B-4A5A-91C0-C766C58A4783}" type="slidenum">
              <a:rPr lang="en-US" smtClean="0"/>
              <a:t>17</a:t>
            </a:fld>
            <a:endParaRPr lang="en-US"/>
          </a:p>
        </p:txBody>
      </p:sp>
    </p:spTree>
    <p:extLst>
      <p:ext uri="{BB962C8B-B14F-4D97-AF65-F5344CB8AC3E}">
        <p14:creationId xmlns:p14="http://schemas.microsoft.com/office/powerpoint/2010/main" val="2794267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Agenda</a:t>
            </a:r>
          </a:p>
        </p:txBody>
      </p:sp>
      <p:sp>
        <p:nvSpPr>
          <p:cNvPr id="8" name="Text Placeholder 7"/>
          <p:cNvSpPr>
            <a:spLocks noGrp="1"/>
          </p:cNvSpPr>
          <p:nvPr>
            <p:ph type="body" sz="quarter" idx="14"/>
          </p:nvPr>
        </p:nvSpPr>
        <p:spPr>
          <a:xfrm>
            <a:off x="404482" y="1760034"/>
            <a:ext cx="8110867" cy="4237623"/>
          </a:xfrm>
        </p:spPr>
        <p:txBody>
          <a:bodyPr>
            <a:normAutofit/>
          </a:bodyPr>
          <a:lstStyle/>
          <a:p>
            <a:endParaRPr lang="en-US" sz="2400" dirty="0"/>
          </a:p>
          <a:p>
            <a:r>
              <a:rPr lang="en-US" sz="2400" dirty="0"/>
              <a:t>Immunization Reporting</a:t>
            </a:r>
          </a:p>
          <a:p>
            <a:r>
              <a:rPr lang="en-US" sz="2400" dirty="0"/>
              <a:t>Disaster &amp; Emergencies Reporting</a:t>
            </a:r>
          </a:p>
          <a:p>
            <a:r>
              <a:rPr lang="en-US" sz="2400" dirty="0"/>
              <a:t>Registry Confidentiality</a:t>
            </a:r>
          </a:p>
          <a:p>
            <a:r>
              <a:rPr lang="en-US" sz="2400" dirty="0"/>
              <a:t>Release of Data</a:t>
            </a:r>
          </a:p>
          <a:p>
            <a:r>
              <a:rPr lang="en-US" sz="2400" dirty="0"/>
              <a:t>Post COVID-19 Event</a:t>
            </a:r>
          </a:p>
          <a:p>
            <a:endParaRPr lang="en-US" sz="2400" dirty="0"/>
          </a:p>
          <a:p>
            <a:endParaRPr lang="en-US" sz="2400" dirty="0"/>
          </a:p>
          <a:p>
            <a:endParaRPr lang="en-US" dirty="0"/>
          </a:p>
          <a:p>
            <a:endParaRPr lang="en-US" dirty="0"/>
          </a:p>
          <a:p>
            <a:endParaRPr lang="en-US" dirty="0"/>
          </a:p>
          <a:p>
            <a:endParaRPr lang="en-US" dirty="0"/>
          </a:p>
          <a:p>
            <a:endParaRPr lang="en-US" dirty="0"/>
          </a:p>
        </p:txBody>
      </p:sp>
      <p:sp>
        <p:nvSpPr>
          <p:cNvPr id="2" name="Date Placeholder 1"/>
          <p:cNvSpPr>
            <a:spLocks noGrp="1"/>
          </p:cNvSpPr>
          <p:nvPr>
            <p:ph type="dt" sz="half" idx="10"/>
          </p:nvPr>
        </p:nvSpPr>
        <p:spPr/>
        <p:txBody>
          <a:bodyPr/>
          <a:lstStyle/>
          <a:p>
            <a:fld id="{F239E7B1-D4F3-4261-9214-EC65F9784F11}" type="datetime1">
              <a:rPr lang="en-US" smtClean="0"/>
              <a:t>5/18/2022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2</a:t>
            </a:fld>
            <a:endParaRPr lang="en-US"/>
          </a:p>
        </p:txBody>
      </p:sp>
    </p:spTree>
    <p:extLst>
      <p:ext uri="{BB962C8B-B14F-4D97-AF65-F5344CB8AC3E}">
        <p14:creationId xmlns:p14="http://schemas.microsoft.com/office/powerpoint/2010/main" val="2783916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a:t>Immunization Reporting</a:t>
            </a:r>
          </a:p>
        </p:txBody>
      </p:sp>
      <p:sp>
        <p:nvSpPr>
          <p:cNvPr id="8" name="Text Placeholder 7"/>
          <p:cNvSpPr>
            <a:spLocks noGrp="1"/>
          </p:cNvSpPr>
          <p:nvPr>
            <p:ph type="body" sz="quarter" idx="14"/>
          </p:nvPr>
        </p:nvSpPr>
        <p:spPr>
          <a:xfrm>
            <a:off x="234892" y="1752472"/>
            <a:ext cx="8825218" cy="4455381"/>
          </a:xfrm>
        </p:spPr>
        <p:txBody>
          <a:bodyPr>
            <a:normAutofit/>
          </a:bodyPr>
          <a:lstStyle/>
          <a:p>
            <a:pPr marL="0" indent="0">
              <a:buNone/>
            </a:pPr>
            <a:r>
              <a:rPr lang="en-US" dirty="0"/>
              <a:t>Consent for under 18 years of age is required to be obtained only one time:</a:t>
            </a:r>
          </a:p>
          <a:p>
            <a:pPr lvl="1"/>
            <a:r>
              <a:rPr lang="en-US" dirty="0"/>
              <a:t>parent</a:t>
            </a:r>
          </a:p>
          <a:p>
            <a:pPr lvl="1"/>
            <a:r>
              <a:rPr lang="en-US" dirty="0"/>
              <a:t>guardian</a:t>
            </a:r>
          </a:p>
          <a:p>
            <a:pPr lvl="1"/>
            <a:endParaRPr lang="en-US" dirty="0"/>
          </a:p>
          <a:p>
            <a:pPr marL="0" indent="0">
              <a:buNone/>
            </a:pPr>
            <a:r>
              <a:rPr lang="en-US" dirty="0"/>
              <a:t>Immunization info will remain in the registry:</a:t>
            </a:r>
          </a:p>
          <a:p>
            <a:pPr lvl="1"/>
            <a:r>
              <a:rPr lang="en-US" dirty="0"/>
              <a:t>until 18 years of age</a:t>
            </a:r>
          </a:p>
          <a:p>
            <a:pPr lvl="1"/>
            <a:r>
              <a:rPr lang="en-US" dirty="0"/>
              <a:t>consent is withdrawn</a:t>
            </a:r>
          </a:p>
          <a:p>
            <a:pPr lvl="1"/>
            <a:r>
              <a:rPr lang="en-US" dirty="0"/>
              <a:t>deceased</a:t>
            </a:r>
          </a:p>
          <a:p>
            <a:endParaRPr lang="en-US" dirty="0"/>
          </a:p>
        </p:txBody>
      </p:sp>
      <p:sp>
        <p:nvSpPr>
          <p:cNvPr id="2" name="Date Placeholder 1"/>
          <p:cNvSpPr>
            <a:spLocks noGrp="1"/>
          </p:cNvSpPr>
          <p:nvPr>
            <p:ph type="dt" sz="half" idx="10"/>
          </p:nvPr>
        </p:nvSpPr>
        <p:spPr/>
        <p:txBody>
          <a:bodyPr/>
          <a:lstStyle/>
          <a:p>
            <a:fld id="{7271ADF4-ED08-4E2A-9188-B85D79EB3ED2}" type="datetime1">
              <a:rPr lang="en-US" smtClean="0"/>
              <a:t>5/18/2022</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3</a:t>
            </a:fld>
            <a:endParaRPr lang="en-US"/>
          </a:p>
        </p:txBody>
      </p:sp>
    </p:spTree>
    <p:extLst>
      <p:ext uri="{BB962C8B-B14F-4D97-AF65-F5344CB8AC3E}">
        <p14:creationId xmlns:p14="http://schemas.microsoft.com/office/powerpoint/2010/main" val="1595340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a:t>Immunization Reporting</a:t>
            </a:r>
          </a:p>
        </p:txBody>
      </p:sp>
      <p:sp>
        <p:nvSpPr>
          <p:cNvPr id="8" name="Text Placeholder 7"/>
          <p:cNvSpPr>
            <a:spLocks noGrp="1"/>
          </p:cNvSpPr>
          <p:nvPr>
            <p:ph type="body" sz="quarter" idx="14"/>
          </p:nvPr>
        </p:nvSpPr>
        <p:spPr>
          <a:xfrm>
            <a:off x="218114" y="1752472"/>
            <a:ext cx="8607104" cy="4237623"/>
          </a:xfrm>
        </p:spPr>
        <p:txBody>
          <a:bodyPr>
            <a:normAutofit/>
          </a:bodyPr>
          <a:lstStyle/>
          <a:p>
            <a:pPr marL="0" indent="0">
              <a:buNone/>
            </a:pPr>
            <a:r>
              <a:rPr lang="en-US" dirty="0"/>
              <a:t>Adult consent must be submitted after turning 18:</a:t>
            </a:r>
          </a:p>
          <a:p>
            <a:pPr lvl="1"/>
            <a:r>
              <a:rPr lang="en-US" dirty="0"/>
              <a:t>individual</a:t>
            </a:r>
          </a:p>
          <a:p>
            <a:pPr lvl="1"/>
            <a:r>
              <a:rPr lang="en-US" dirty="0"/>
              <a:t>legally authorized representative</a:t>
            </a:r>
          </a:p>
          <a:p>
            <a:pPr marL="0" indent="0">
              <a:buNone/>
            </a:pPr>
            <a:endParaRPr lang="en-US" dirty="0"/>
          </a:p>
          <a:p>
            <a:pPr marL="0" indent="0">
              <a:buNone/>
            </a:pPr>
            <a:r>
              <a:rPr lang="en-US" dirty="0"/>
              <a:t>Immunization records are retained for individuals 18 years to 26 years of age that have “aged out”</a:t>
            </a:r>
          </a:p>
          <a:p>
            <a:pPr lvl="1"/>
            <a:r>
              <a:rPr lang="en-US" dirty="0"/>
              <a:t>Records not accessible to users</a:t>
            </a:r>
          </a:p>
          <a:p>
            <a:pPr lvl="1"/>
            <a:endParaRPr lang="en-US" dirty="0"/>
          </a:p>
          <a:p>
            <a:pPr marL="0" indent="0">
              <a:buNone/>
            </a:pPr>
            <a:r>
              <a:rPr lang="en-US" dirty="0"/>
              <a:t>No consent by 26</a:t>
            </a:r>
            <a:r>
              <a:rPr lang="en-US" baseline="30000" dirty="0"/>
              <a:t>th</a:t>
            </a:r>
            <a:r>
              <a:rPr lang="en-US" dirty="0"/>
              <a:t> birthday – records are purged</a:t>
            </a:r>
          </a:p>
        </p:txBody>
      </p:sp>
      <p:sp>
        <p:nvSpPr>
          <p:cNvPr id="2" name="Date Placeholder 1"/>
          <p:cNvSpPr>
            <a:spLocks noGrp="1"/>
          </p:cNvSpPr>
          <p:nvPr>
            <p:ph type="dt" sz="half" idx="10"/>
          </p:nvPr>
        </p:nvSpPr>
        <p:spPr/>
        <p:txBody>
          <a:bodyPr/>
          <a:lstStyle/>
          <a:p>
            <a:fld id="{7271ADF4-ED08-4E2A-9188-B85D79EB3ED2}" type="datetime1">
              <a:rPr lang="en-US" smtClean="0"/>
              <a:t>5/18/2022</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4</a:t>
            </a:fld>
            <a:endParaRPr lang="en-US"/>
          </a:p>
        </p:txBody>
      </p:sp>
    </p:spTree>
    <p:extLst>
      <p:ext uri="{BB962C8B-B14F-4D97-AF65-F5344CB8AC3E}">
        <p14:creationId xmlns:p14="http://schemas.microsoft.com/office/powerpoint/2010/main" val="3300758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a:t>Immunization Reporting</a:t>
            </a:r>
          </a:p>
        </p:txBody>
      </p:sp>
      <p:sp>
        <p:nvSpPr>
          <p:cNvPr id="8" name="Text Placeholder 7"/>
          <p:cNvSpPr>
            <a:spLocks noGrp="1"/>
          </p:cNvSpPr>
          <p:nvPr>
            <p:ph type="body" sz="quarter" idx="14"/>
          </p:nvPr>
        </p:nvSpPr>
        <p:spPr>
          <a:xfrm>
            <a:off x="201337" y="1674508"/>
            <a:ext cx="8716160" cy="4279212"/>
          </a:xfrm>
        </p:spPr>
        <p:txBody>
          <a:bodyPr>
            <a:normAutofit/>
          </a:bodyPr>
          <a:lstStyle/>
          <a:p>
            <a:pPr marL="0" indent="0">
              <a:buNone/>
            </a:pPr>
            <a:r>
              <a:rPr lang="en-US" sz="2800" dirty="0"/>
              <a:t>Providers and health plans:</a:t>
            </a:r>
          </a:p>
          <a:p>
            <a:pPr marL="0" indent="0">
              <a:buNone/>
            </a:pPr>
            <a:endParaRPr lang="en-US" dirty="0"/>
          </a:p>
          <a:p>
            <a:pPr lvl="1"/>
            <a:r>
              <a:rPr lang="en-US" dirty="0"/>
              <a:t>Shall report to the registry for individuals &lt;18 years</a:t>
            </a:r>
          </a:p>
          <a:p>
            <a:pPr lvl="1"/>
            <a:endParaRPr lang="en-US" dirty="0"/>
          </a:p>
          <a:p>
            <a:pPr lvl="1"/>
            <a:r>
              <a:rPr lang="en-US" dirty="0"/>
              <a:t>DSHS verifies consent before including in registry</a:t>
            </a:r>
          </a:p>
          <a:p>
            <a:pPr lvl="1"/>
            <a:endParaRPr lang="en-US" dirty="0"/>
          </a:p>
          <a:p>
            <a:pPr lvl="1"/>
            <a:r>
              <a:rPr lang="en-US" dirty="0"/>
              <a:t>DSHS may not retain any information on an individual for whom consent cannot be verified</a:t>
            </a:r>
          </a:p>
          <a:p>
            <a:pPr lvl="1"/>
            <a:endParaRPr lang="en-US" dirty="0"/>
          </a:p>
          <a:p>
            <a:pPr lvl="1"/>
            <a:endParaRPr lang="en-US" dirty="0"/>
          </a:p>
          <a:p>
            <a:pPr lvl="1"/>
            <a:endParaRPr lang="en-US" dirty="0"/>
          </a:p>
          <a:p>
            <a:endParaRPr lang="en-US" dirty="0"/>
          </a:p>
        </p:txBody>
      </p:sp>
      <p:sp>
        <p:nvSpPr>
          <p:cNvPr id="2" name="Date Placeholder 1"/>
          <p:cNvSpPr>
            <a:spLocks noGrp="1"/>
          </p:cNvSpPr>
          <p:nvPr>
            <p:ph type="dt" sz="half" idx="10"/>
          </p:nvPr>
        </p:nvSpPr>
        <p:spPr/>
        <p:txBody>
          <a:bodyPr/>
          <a:lstStyle/>
          <a:p>
            <a:fld id="{7271ADF4-ED08-4E2A-9188-B85D79EB3ED2}" type="datetime1">
              <a:rPr lang="en-US" smtClean="0"/>
              <a:t>5/18/2022</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5</a:t>
            </a:fld>
            <a:endParaRPr lang="en-US"/>
          </a:p>
        </p:txBody>
      </p:sp>
    </p:spTree>
    <p:extLst>
      <p:ext uri="{BB962C8B-B14F-4D97-AF65-F5344CB8AC3E}">
        <p14:creationId xmlns:p14="http://schemas.microsoft.com/office/powerpoint/2010/main" val="2319098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7681" y="1752472"/>
            <a:ext cx="7887668" cy="4237623"/>
          </a:xfrm>
        </p:spPr>
        <p:txBody>
          <a:bodyPr>
            <a:normAutofit/>
          </a:bodyPr>
          <a:lstStyle/>
          <a:p>
            <a:pPr marL="0" indent="0">
              <a:buNone/>
            </a:pPr>
            <a:r>
              <a:rPr lang="en-US" dirty="0"/>
              <a:t>DSHS shall maintain a registry of persons who receive an immunization, antiviral, and other medication (AIM) administered in preparation for OR in response to:</a:t>
            </a:r>
          </a:p>
          <a:p>
            <a:pPr marL="0" indent="0">
              <a:buNone/>
            </a:pPr>
            <a:endParaRPr lang="en-US" dirty="0"/>
          </a:p>
          <a:p>
            <a:pPr lvl="1"/>
            <a:r>
              <a:rPr lang="en-US" dirty="0"/>
              <a:t>potential disaster</a:t>
            </a:r>
          </a:p>
          <a:p>
            <a:pPr lvl="1"/>
            <a:r>
              <a:rPr lang="en-US" dirty="0"/>
              <a:t>public health emergency</a:t>
            </a:r>
          </a:p>
          <a:p>
            <a:pPr lvl="1"/>
            <a:r>
              <a:rPr lang="en-US" dirty="0"/>
              <a:t>terrorist attack</a:t>
            </a:r>
          </a:p>
          <a:p>
            <a:pPr lvl="1"/>
            <a:r>
              <a:rPr lang="en-US" dirty="0"/>
              <a:t>hostile military or paramilitary action</a:t>
            </a:r>
          </a:p>
          <a:p>
            <a:pPr lvl="1"/>
            <a:r>
              <a:rPr lang="en-US" dirty="0"/>
              <a:t>extraordinary law enforcement emergency</a:t>
            </a:r>
          </a:p>
        </p:txBody>
      </p:sp>
      <p:sp>
        <p:nvSpPr>
          <p:cNvPr id="2" name="Date Placeholder 1"/>
          <p:cNvSpPr>
            <a:spLocks noGrp="1"/>
          </p:cNvSpPr>
          <p:nvPr>
            <p:ph type="dt" sz="half" idx="10"/>
          </p:nvPr>
        </p:nvSpPr>
        <p:spPr/>
        <p:txBody>
          <a:bodyPr/>
          <a:lstStyle/>
          <a:p>
            <a:fld id="{4AB3D80C-CCDF-4316-BE3E-F6EDA49DF2B6}" type="datetime1">
              <a:rPr lang="en-US" smtClean="0"/>
              <a:t>5/18/2022</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6</a:t>
            </a:fld>
            <a:endParaRPr lang="en-US"/>
          </a:p>
        </p:txBody>
      </p:sp>
      <p:sp>
        <p:nvSpPr>
          <p:cNvPr id="9" name="Title 5">
            <a:extLst>
              <a:ext uri="{FF2B5EF4-FFF2-40B4-BE49-F238E27FC236}">
                <a16:creationId xmlns:a16="http://schemas.microsoft.com/office/drawing/2014/main" id="{7050961F-60F6-4851-96C1-1DBB4D316408}"/>
              </a:ext>
            </a:extLst>
          </p:cNvPr>
          <p:cNvSpPr>
            <a:spLocks noGrp="1"/>
          </p:cNvSpPr>
          <p:nvPr>
            <p:ph type="title"/>
          </p:nvPr>
        </p:nvSpPr>
        <p:spPr>
          <a:xfrm>
            <a:off x="380233" y="479467"/>
            <a:ext cx="5870261" cy="906747"/>
          </a:xfrm>
        </p:spPr>
        <p:txBody>
          <a:bodyPr/>
          <a:lstStyle/>
          <a:p>
            <a:r>
              <a:rPr lang="en-US" sz="4000" dirty="0"/>
              <a:t>Disaster &amp; Emergency Reporting</a:t>
            </a:r>
          </a:p>
        </p:txBody>
      </p:sp>
    </p:spTree>
    <p:extLst>
      <p:ext uri="{BB962C8B-B14F-4D97-AF65-F5344CB8AC3E}">
        <p14:creationId xmlns:p14="http://schemas.microsoft.com/office/powerpoint/2010/main" val="3089949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310393" y="1752472"/>
            <a:ext cx="8388990" cy="4237623"/>
          </a:xfrm>
        </p:spPr>
        <p:txBody>
          <a:bodyPr>
            <a:normAutofit/>
          </a:bodyPr>
          <a:lstStyle/>
          <a:p>
            <a:r>
              <a:rPr lang="en-US" dirty="0"/>
              <a:t>Providers required to provide the data to DSHS</a:t>
            </a:r>
          </a:p>
          <a:p>
            <a:endParaRPr lang="en-US" dirty="0"/>
          </a:p>
          <a:p>
            <a:r>
              <a:rPr lang="en-US" dirty="0"/>
              <a:t>5-year retention of data after the event end date for unconsented individuals</a:t>
            </a:r>
          </a:p>
          <a:p>
            <a:pPr lvl="1"/>
            <a:r>
              <a:rPr lang="en-US" dirty="0"/>
              <a:t>Unless disaster consent is provided, all disaster-related data will be purged</a:t>
            </a:r>
          </a:p>
          <a:p>
            <a:pPr lvl="1"/>
            <a:endParaRPr lang="en-US" dirty="0"/>
          </a:p>
          <a:p>
            <a:r>
              <a:rPr lang="en-US" dirty="0"/>
              <a:t>Lifetime retention of data for Disaster-consented individuals</a:t>
            </a:r>
          </a:p>
          <a:p>
            <a:endParaRPr lang="en-US" dirty="0"/>
          </a:p>
          <a:p>
            <a:pPr lvl="1"/>
            <a:endParaRPr lang="en-US" dirty="0"/>
          </a:p>
        </p:txBody>
      </p:sp>
      <p:sp>
        <p:nvSpPr>
          <p:cNvPr id="2" name="Date Placeholder 1"/>
          <p:cNvSpPr>
            <a:spLocks noGrp="1"/>
          </p:cNvSpPr>
          <p:nvPr>
            <p:ph type="dt" sz="half" idx="10"/>
          </p:nvPr>
        </p:nvSpPr>
        <p:spPr/>
        <p:txBody>
          <a:bodyPr/>
          <a:lstStyle/>
          <a:p>
            <a:fld id="{4AB3D80C-CCDF-4316-BE3E-F6EDA49DF2B6}" type="datetime1">
              <a:rPr lang="en-US" smtClean="0"/>
              <a:t>5/18/2022</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7</a:t>
            </a:fld>
            <a:endParaRPr lang="en-US"/>
          </a:p>
        </p:txBody>
      </p:sp>
      <p:sp>
        <p:nvSpPr>
          <p:cNvPr id="9" name="Title 5">
            <a:extLst>
              <a:ext uri="{FF2B5EF4-FFF2-40B4-BE49-F238E27FC236}">
                <a16:creationId xmlns:a16="http://schemas.microsoft.com/office/drawing/2014/main" id="{7050961F-60F6-4851-96C1-1DBB4D316408}"/>
              </a:ext>
            </a:extLst>
          </p:cNvPr>
          <p:cNvSpPr>
            <a:spLocks noGrp="1"/>
          </p:cNvSpPr>
          <p:nvPr>
            <p:ph type="title"/>
          </p:nvPr>
        </p:nvSpPr>
        <p:spPr>
          <a:xfrm>
            <a:off x="380233" y="479467"/>
            <a:ext cx="5870261" cy="906747"/>
          </a:xfrm>
        </p:spPr>
        <p:txBody>
          <a:bodyPr/>
          <a:lstStyle/>
          <a:p>
            <a:r>
              <a:rPr lang="en-US" sz="4000" dirty="0"/>
              <a:t>Disaster &amp; Emergency Reporting</a:t>
            </a:r>
          </a:p>
        </p:txBody>
      </p:sp>
    </p:spTree>
    <p:extLst>
      <p:ext uri="{BB962C8B-B14F-4D97-AF65-F5344CB8AC3E}">
        <p14:creationId xmlns:p14="http://schemas.microsoft.com/office/powerpoint/2010/main" val="2836301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7681" y="1752472"/>
            <a:ext cx="7887668" cy="4237623"/>
          </a:xfrm>
        </p:spPr>
        <p:txBody>
          <a:bodyPr>
            <a:normAutofit/>
          </a:bodyPr>
          <a:lstStyle/>
          <a:p>
            <a:r>
              <a:rPr lang="en-US" dirty="0"/>
              <a:t>DSHS may not release registry info to any individual or entity without the consent of the individual</a:t>
            </a:r>
          </a:p>
          <a:p>
            <a:r>
              <a:rPr lang="en-US" dirty="0"/>
              <a:t>A person required to report info for registry purposes or authorized to receive info from the registry may not disclose individually identifiable info to any other person without written or electronic consent of the individual or their legally authorized rep</a:t>
            </a:r>
          </a:p>
          <a:p>
            <a:pPr marL="1581" indent="0">
              <a:buNone/>
            </a:pPr>
            <a:endParaRPr lang="en-US" i="1" dirty="0"/>
          </a:p>
        </p:txBody>
      </p:sp>
      <p:sp>
        <p:nvSpPr>
          <p:cNvPr id="2" name="Date Placeholder 1"/>
          <p:cNvSpPr>
            <a:spLocks noGrp="1"/>
          </p:cNvSpPr>
          <p:nvPr>
            <p:ph type="dt" sz="half" idx="10"/>
          </p:nvPr>
        </p:nvSpPr>
        <p:spPr/>
        <p:txBody>
          <a:bodyPr/>
          <a:lstStyle/>
          <a:p>
            <a:fld id="{4AB3D80C-CCDF-4316-BE3E-F6EDA49DF2B6}" type="datetime1">
              <a:rPr lang="en-US" smtClean="0"/>
              <a:t>5/18/2022</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8</a:t>
            </a:fld>
            <a:endParaRPr lang="en-US"/>
          </a:p>
        </p:txBody>
      </p:sp>
      <p:sp>
        <p:nvSpPr>
          <p:cNvPr id="9" name="Title 5">
            <a:extLst>
              <a:ext uri="{FF2B5EF4-FFF2-40B4-BE49-F238E27FC236}">
                <a16:creationId xmlns:a16="http://schemas.microsoft.com/office/drawing/2014/main" id="{7050961F-60F6-4851-96C1-1DBB4D316408}"/>
              </a:ext>
            </a:extLst>
          </p:cNvPr>
          <p:cNvSpPr>
            <a:spLocks noGrp="1"/>
          </p:cNvSpPr>
          <p:nvPr>
            <p:ph type="title"/>
          </p:nvPr>
        </p:nvSpPr>
        <p:spPr>
          <a:xfrm>
            <a:off x="380233" y="479467"/>
            <a:ext cx="5870261" cy="906747"/>
          </a:xfrm>
        </p:spPr>
        <p:txBody>
          <a:bodyPr/>
          <a:lstStyle/>
          <a:p>
            <a:r>
              <a:rPr lang="en-US" sz="4000" dirty="0"/>
              <a:t>Registry Confidentiality</a:t>
            </a:r>
          </a:p>
        </p:txBody>
      </p:sp>
    </p:spTree>
    <p:extLst>
      <p:ext uri="{BB962C8B-B14F-4D97-AF65-F5344CB8AC3E}">
        <p14:creationId xmlns:p14="http://schemas.microsoft.com/office/powerpoint/2010/main" val="176403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7681" y="1752472"/>
            <a:ext cx="7887668" cy="4237623"/>
          </a:xfrm>
        </p:spPr>
        <p:txBody>
          <a:bodyPr>
            <a:normAutofit/>
          </a:bodyPr>
          <a:lstStyle/>
          <a:p>
            <a:pPr marL="0" indent="0">
              <a:buNone/>
            </a:pPr>
            <a:r>
              <a:rPr lang="en-US" dirty="0"/>
              <a:t>Registry info is NOT:</a:t>
            </a:r>
          </a:p>
          <a:p>
            <a:endParaRPr lang="en-US" dirty="0"/>
          </a:p>
          <a:p>
            <a:pPr lvl="1"/>
            <a:r>
              <a:rPr lang="en-US" dirty="0"/>
              <a:t>subject to discovery, subpoena, or other means of legal compulsion for release to any person or entity; or</a:t>
            </a:r>
          </a:p>
          <a:p>
            <a:pPr lvl="1"/>
            <a:endParaRPr lang="en-US" dirty="0"/>
          </a:p>
          <a:p>
            <a:pPr lvl="1"/>
            <a:r>
              <a:rPr lang="en-US" dirty="0"/>
              <a:t>admissible in any civil, administrative, or criminal proceeding</a:t>
            </a:r>
          </a:p>
          <a:p>
            <a:pPr marL="1581" indent="0">
              <a:buNone/>
            </a:pPr>
            <a:endParaRPr lang="en-US" i="1" dirty="0"/>
          </a:p>
        </p:txBody>
      </p:sp>
      <p:sp>
        <p:nvSpPr>
          <p:cNvPr id="2" name="Date Placeholder 1"/>
          <p:cNvSpPr>
            <a:spLocks noGrp="1"/>
          </p:cNvSpPr>
          <p:nvPr>
            <p:ph type="dt" sz="half" idx="10"/>
          </p:nvPr>
        </p:nvSpPr>
        <p:spPr/>
        <p:txBody>
          <a:bodyPr/>
          <a:lstStyle/>
          <a:p>
            <a:fld id="{4AB3D80C-CCDF-4316-BE3E-F6EDA49DF2B6}" type="datetime1">
              <a:rPr lang="en-US" smtClean="0"/>
              <a:t>5/18/2022</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9</a:t>
            </a:fld>
            <a:endParaRPr lang="en-US"/>
          </a:p>
        </p:txBody>
      </p:sp>
      <p:sp>
        <p:nvSpPr>
          <p:cNvPr id="9" name="Title 5">
            <a:extLst>
              <a:ext uri="{FF2B5EF4-FFF2-40B4-BE49-F238E27FC236}">
                <a16:creationId xmlns:a16="http://schemas.microsoft.com/office/drawing/2014/main" id="{7050961F-60F6-4851-96C1-1DBB4D316408}"/>
              </a:ext>
            </a:extLst>
          </p:cNvPr>
          <p:cNvSpPr>
            <a:spLocks noGrp="1"/>
          </p:cNvSpPr>
          <p:nvPr>
            <p:ph type="title"/>
          </p:nvPr>
        </p:nvSpPr>
        <p:spPr>
          <a:xfrm>
            <a:off x="380233" y="479467"/>
            <a:ext cx="5870261" cy="906747"/>
          </a:xfrm>
        </p:spPr>
        <p:txBody>
          <a:bodyPr/>
          <a:lstStyle/>
          <a:p>
            <a:r>
              <a:rPr lang="en-US" sz="4000" dirty="0"/>
              <a:t>Registry Confidentiality</a:t>
            </a:r>
          </a:p>
        </p:txBody>
      </p:sp>
    </p:spTree>
    <p:extLst>
      <p:ext uri="{BB962C8B-B14F-4D97-AF65-F5344CB8AC3E}">
        <p14:creationId xmlns:p14="http://schemas.microsoft.com/office/powerpoint/2010/main" val="832055322"/>
      </p:ext>
    </p:extLst>
  </p:cSld>
  <p:clrMapOvr>
    <a:masterClrMapping/>
  </p:clrMapOvr>
</p:sld>
</file>

<file path=ppt/theme/theme1.xml><?xml version="1.0" encoding="utf-8"?>
<a:theme xmlns:a="http://schemas.openxmlformats.org/drawingml/2006/main" name="Dark Room">
  <a:themeElements>
    <a:clrScheme name="HHS Internal">
      <a:dk1>
        <a:srgbClr val="1E3C78"/>
      </a:dk1>
      <a:lt1>
        <a:srgbClr val="FFFFFF"/>
      </a:lt1>
      <a:dk2>
        <a:srgbClr val="000000"/>
      </a:dk2>
      <a:lt2>
        <a:srgbClr val="D1D3D3"/>
      </a:lt2>
      <a:accent1>
        <a:srgbClr val="FFC409"/>
      </a:accent1>
      <a:accent2>
        <a:srgbClr val="AB2328"/>
      </a:accent2>
      <a:accent3>
        <a:srgbClr val="6CC04A"/>
      </a:accent3>
      <a:accent4>
        <a:srgbClr val="6DABE4"/>
      </a:accent4>
      <a:accent5>
        <a:srgbClr val="B18124"/>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Internal-Presentation-4x3.potx [Read-Only]" id="{4DE21E3A-6A3B-4FA3-97C9-93F1F4E3394A}" vid="{29F533E3-B65F-4061-88E9-4C6A132E84B1}"/>
    </a:ext>
  </a:extLst>
</a:theme>
</file>

<file path=ppt/theme/theme2.xml><?xml version="1.0" encoding="utf-8"?>
<a:theme xmlns:a="http://schemas.openxmlformats.org/drawingml/2006/main" name="Bright Room">
  <a:themeElements>
    <a:clrScheme name="HHS Internal">
      <a:dk1>
        <a:srgbClr val="1E3C78"/>
      </a:dk1>
      <a:lt1>
        <a:srgbClr val="FFFFFF"/>
      </a:lt1>
      <a:dk2>
        <a:srgbClr val="000000"/>
      </a:dk2>
      <a:lt2>
        <a:srgbClr val="D1D3D3"/>
      </a:lt2>
      <a:accent1>
        <a:srgbClr val="FFC409"/>
      </a:accent1>
      <a:accent2>
        <a:srgbClr val="AB2328"/>
      </a:accent2>
      <a:accent3>
        <a:srgbClr val="6CC04A"/>
      </a:accent3>
      <a:accent4>
        <a:srgbClr val="6DABE4"/>
      </a:accent4>
      <a:accent5>
        <a:srgbClr val="B18124"/>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Internal-Presentation-4x3.potx [Read-Only]" id="{4DE21E3A-6A3B-4FA3-97C9-93F1F4E3394A}" vid="{C49B9F2C-A3E6-4CB8-ABAE-DA587B5372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DSHS-Internal-Presentation-4x3</Template>
  <TotalTime>2246</TotalTime>
  <Words>765</Words>
  <Application>Microsoft Office PowerPoint</Application>
  <PresentationFormat>On-screen Show (4:3)</PresentationFormat>
  <Paragraphs>200</Paragraphs>
  <Slides>17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Rockwell</vt:lpstr>
      <vt:lpstr>Verdana</vt:lpstr>
      <vt:lpstr>Dark Room</vt:lpstr>
      <vt:lpstr>Bright Room</vt:lpstr>
      <vt:lpstr>ImmTrac2 Data Accessibility</vt:lpstr>
      <vt:lpstr>Agenda</vt:lpstr>
      <vt:lpstr>Immunization Reporting</vt:lpstr>
      <vt:lpstr>Immunization Reporting</vt:lpstr>
      <vt:lpstr>Immunization Reporting</vt:lpstr>
      <vt:lpstr>Disaster &amp; Emergency Reporting</vt:lpstr>
      <vt:lpstr>Disaster &amp; Emergency Reporting</vt:lpstr>
      <vt:lpstr>Registry Confidentiality</vt:lpstr>
      <vt:lpstr>Registry Confidentiality</vt:lpstr>
      <vt:lpstr>Release of Data</vt:lpstr>
      <vt:lpstr>Release of Data</vt:lpstr>
      <vt:lpstr>Release of Data</vt:lpstr>
      <vt:lpstr>Release of Data</vt:lpstr>
      <vt:lpstr>Release of Data</vt:lpstr>
      <vt:lpstr>Release of Data</vt:lpstr>
      <vt:lpstr>Post COVID-19 Event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Texas Immunization Registry</dc:title>
  <dc:creator>Allen,Kevin (DSHS)</dc:creator>
  <cp:lastModifiedBy>Allen,Kevin (DSHS)</cp:lastModifiedBy>
  <cp:revision>54</cp:revision>
  <dcterms:created xsi:type="dcterms:W3CDTF">2019-10-28T13:45:59Z</dcterms:created>
  <dcterms:modified xsi:type="dcterms:W3CDTF">2022-05-18T17:57:27Z</dcterms:modified>
</cp:coreProperties>
</file>